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00.xml" ContentType="application/vnd.openxmlformats-officedocument.presentationml.tags+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27.xml" ContentType="application/vnd.openxmlformats-officedocument.presentationml.tags+xml"/>
  <Override PartName="/ppt/tags/tag728.xml" ContentType="application/vnd.openxmlformats-officedocument.presentationml.tags+xml"/>
  <Override PartName="/ppt/tags/tag729.xml" ContentType="application/vnd.openxmlformats-officedocument.presentationml.tags+xml"/>
  <Override PartName="/ppt/tags/tag73.xml" ContentType="application/vnd.openxmlformats-officedocument.presentationml.tags+xml"/>
  <Override PartName="/ppt/tags/tag730.xml" ContentType="application/vnd.openxmlformats-officedocument.presentationml.tags+xml"/>
  <Override PartName="/ppt/tags/tag731.xml" ContentType="application/vnd.openxmlformats-officedocument.presentationml.tags+xml"/>
  <Override PartName="/ppt/tags/tag732.xml" ContentType="application/vnd.openxmlformats-officedocument.presentationml.tags+xml"/>
  <Override PartName="/ppt/tags/tag733.xml" ContentType="application/vnd.openxmlformats-officedocument.presentationml.tags+xml"/>
  <Override PartName="/ppt/tags/tag734.xml" ContentType="application/vnd.openxmlformats-officedocument.presentationml.tags+xml"/>
  <Override PartName="/ppt/tags/tag735.xml" ContentType="application/vnd.openxmlformats-officedocument.presentationml.tags+xml"/>
  <Override PartName="/ppt/tags/tag736.xml" ContentType="application/vnd.openxmlformats-officedocument.presentationml.tags+xml"/>
  <Override PartName="/ppt/tags/tag737.xml" ContentType="application/vnd.openxmlformats-officedocument.presentationml.tags+xml"/>
  <Override PartName="/ppt/tags/tag738.xml" ContentType="application/vnd.openxmlformats-officedocument.presentationml.tags+xml"/>
  <Override PartName="/ppt/tags/tag739.xml" ContentType="application/vnd.openxmlformats-officedocument.presentationml.tags+xml"/>
  <Override PartName="/ppt/tags/tag74.xml" ContentType="application/vnd.openxmlformats-officedocument.presentationml.tags+xml"/>
  <Override PartName="/ppt/tags/tag740.xml" ContentType="application/vnd.openxmlformats-officedocument.presentationml.tags+xml"/>
  <Override PartName="/ppt/tags/tag741.xml" ContentType="application/vnd.openxmlformats-officedocument.presentationml.tags+xml"/>
  <Override PartName="/ppt/tags/tag742.xml" ContentType="application/vnd.openxmlformats-officedocument.presentationml.tags+xml"/>
  <Override PartName="/ppt/tags/tag743.xml" ContentType="application/vnd.openxmlformats-officedocument.presentationml.tags+xml"/>
  <Override PartName="/ppt/tags/tag744.xml" ContentType="application/vnd.openxmlformats-officedocument.presentationml.tags+xml"/>
  <Override PartName="/ppt/tags/tag745.xml" ContentType="application/vnd.openxmlformats-officedocument.presentationml.tags+xml"/>
  <Override PartName="/ppt/tags/tag746.xml" ContentType="application/vnd.openxmlformats-officedocument.presentationml.tags+xml"/>
  <Override PartName="/ppt/tags/tag747.xml" ContentType="application/vnd.openxmlformats-officedocument.presentationml.tags+xml"/>
  <Override PartName="/ppt/tags/tag748.xml" ContentType="application/vnd.openxmlformats-officedocument.presentationml.tags+xml"/>
  <Override PartName="/ppt/tags/tag749.xml" ContentType="application/vnd.openxmlformats-officedocument.presentationml.tags+xml"/>
  <Override PartName="/ppt/tags/tag75.xml" ContentType="application/vnd.openxmlformats-officedocument.presentationml.tags+xml"/>
  <Override PartName="/ppt/tags/tag750.xml" ContentType="application/vnd.openxmlformats-officedocument.presentationml.tags+xml"/>
  <Override PartName="/ppt/tags/tag751.xml" ContentType="application/vnd.openxmlformats-officedocument.presentationml.tags+xml"/>
  <Override PartName="/ppt/tags/tag752.xml" ContentType="application/vnd.openxmlformats-officedocument.presentationml.tags+xml"/>
  <Override PartName="/ppt/tags/tag753.xml" ContentType="application/vnd.openxmlformats-officedocument.presentationml.tags+xml"/>
  <Override PartName="/ppt/tags/tag754.xml" ContentType="application/vnd.openxmlformats-officedocument.presentationml.tags+xml"/>
  <Override PartName="/ppt/tags/tag755.xml" ContentType="application/vnd.openxmlformats-officedocument.presentationml.tags+xml"/>
  <Override PartName="/ppt/tags/tag756.xml" ContentType="application/vnd.openxmlformats-officedocument.presentationml.tags+xml"/>
  <Override PartName="/ppt/tags/tag757.xml" ContentType="application/vnd.openxmlformats-officedocument.presentationml.tags+xml"/>
  <Override PartName="/ppt/tags/tag758.xml" ContentType="application/vnd.openxmlformats-officedocument.presentationml.tags+xml"/>
  <Override PartName="/ppt/tags/tag759.xml" ContentType="application/vnd.openxmlformats-officedocument.presentationml.tags+xml"/>
  <Override PartName="/ppt/tags/tag76.xml" ContentType="application/vnd.openxmlformats-officedocument.presentationml.tags+xml"/>
  <Override PartName="/ppt/tags/tag760.xml" ContentType="application/vnd.openxmlformats-officedocument.presentationml.tags+xml"/>
  <Override PartName="/ppt/tags/tag761.xml" ContentType="application/vnd.openxmlformats-officedocument.presentationml.tags+xml"/>
  <Override PartName="/ppt/tags/tag762.xml" ContentType="application/vnd.openxmlformats-officedocument.presentationml.tags+xml"/>
  <Override PartName="/ppt/tags/tag763.xml" ContentType="application/vnd.openxmlformats-officedocument.presentationml.tags+xml"/>
  <Override PartName="/ppt/tags/tag764.xml" ContentType="application/vnd.openxmlformats-officedocument.presentationml.tags+xml"/>
  <Override PartName="/ppt/tags/tag765.xml" ContentType="application/vnd.openxmlformats-officedocument.presentationml.tags+xml"/>
  <Override PartName="/ppt/tags/tag766.xml" ContentType="application/vnd.openxmlformats-officedocument.presentationml.tags+xml"/>
  <Override PartName="/ppt/tags/tag767.xml" ContentType="application/vnd.openxmlformats-officedocument.presentationml.tags+xml"/>
  <Override PartName="/ppt/tags/tag768.xml" ContentType="application/vnd.openxmlformats-officedocument.presentationml.tags+xml"/>
  <Override PartName="/ppt/tags/tag769.xml" ContentType="application/vnd.openxmlformats-officedocument.presentationml.tags+xml"/>
  <Override PartName="/ppt/tags/tag77.xml" ContentType="application/vnd.openxmlformats-officedocument.presentationml.tags+xml"/>
  <Override PartName="/ppt/tags/tag770.xml" ContentType="application/vnd.openxmlformats-officedocument.presentationml.tags+xml"/>
  <Override PartName="/ppt/tags/tag771.xml" ContentType="application/vnd.openxmlformats-officedocument.presentationml.tags+xml"/>
  <Override PartName="/ppt/tags/tag772.xml" ContentType="application/vnd.openxmlformats-officedocument.presentationml.tags+xml"/>
  <Override PartName="/ppt/tags/tag773.xml" ContentType="application/vnd.openxmlformats-officedocument.presentationml.tags+xml"/>
  <Override PartName="/ppt/tags/tag774.xml" ContentType="application/vnd.openxmlformats-officedocument.presentationml.tags+xml"/>
  <Override PartName="/ppt/tags/tag775.xml" ContentType="application/vnd.openxmlformats-officedocument.presentationml.tags+xml"/>
  <Override PartName="/ppt/tags/tag776.xml" ContentType="application/vnd.openxmlformats-officedocument.presentationml.tags+xml"/>
  <Override PartName="/ppt/tags/tag777.xml" ContentType="application/vnd.openxmlformats-officedocument.presentationml.tags+xml"/>
  <Override PartName="/ppt/tags/tag778.xml" ContentType="application/vnd.openxmlformats-officedocument.presentationml.tags+xml"/>
  <Override PartName="/ppt/tags/tag779.xml" ContentType="application/vnd.openxmlformats-officedocument.presentationml.tags+xml"/>
  <Override PartName="/ppt/tags/tag78.xml" ContentType="application/vnd.openxmlformats-officedocument.presentationml.tags+xml"/>
  <Override PartName="/ppt/tags/tag780.xml" ContentType="application/vnd.openxmlformats-officedocument.presentationml.tags+xml"/>
  <Override PartName="/ppt/tags/tag781.xml" ContentType="application/vnd.openxmlformats-officedocument.presentationml.tags+xml"/>
  <Override PartName="/ppt/tags/tag782.xml" ContentType="application/vnd.openxmlformats-officedocument.presentationml.tags+xml"/>
  <Override PartName="/ppt/tags/tag783.xml" ContentType="application/vnd.openxmlformats-officedocument.presentationml.tags+xml"/>
  <Override PartName="/ppt/tags/tag784.xml" ContentType="application/vnd.openxmlformats-officedocument.presentationml.tags+xml"/>
  <Override PartName="/ppt/tags/tag785.xml" ContentType="application/vnd.openxmlformats-officedocument.presentationml.tags+xml"/>
  <Override PartName="/ppt/tags/tag786.xml" ContentType="application/vnd.openxmlformats-officedocument.presentationml.tags+xml"/>
  <Override PartName="/ppt/tags/tag787.xml" ContentType="application/vnd.openxmlformats-officedocument.presentationml.tags+xml"/>
  <Override PartName="/ppt/tags/tag788.xml" ContentType="application/vnd.openxmlformats-officedocument.presentationml.tags+xml"/>
  <Override PartName="/ppt/tags/tag789.xml" ContentType="application/vnd.openxmlformats-officedocument.presentationml.tags+xml"/>
  <Override PartName="/ppt/tags/tag79.xml" ContentType="application/vnd.openxmlformats-officedocument.presentationml.tags+xml"/>
  <Override PartName="/ppt/tags/tag790.xml" ContentType="application/vnd.openxmlformats-officedocument.presentationml.tags+xml"/>
  <Override PartName="/ppt/tags/tag791.xml" ContentType="application/vnd.openxmlformats-officedocument.presentationml.tags+xml"/>
  <Override PartName="/ppt/tags/tag792.xml" ContentType="application/vnd.openxmlformats-officedocument.presentationml.tags+xml"/>
  <Override PartName="/ppt/tags/tag793.xml" ContentType="application/vnd.openxmlformats-officedocument.presentationml.tags+xml"/>
  <Override PartName="/ppt/tags/tag794.xml" ContentType="application/vnd.openxmlformats-officedocument.presentationml.tags+xml"/>
  <Override PartName="/ppt/tags/tag795.xml" ContentType="application/vnd.openxmlformats-officedocument.presentationml.tags+xml"/>
  <Override PartName="/ppt/tags/tag796.xml" ContentType="application/vnd.openxmlformats-officedocument.presentationml.tags+xml"/>
  <Override PartName="/ppt/tags/tag797.xml" ContentType="application/vnd.openxmlformats-officedocument.presentationml.tags+xml"/>
  <Override PartName="/ppt/tags/tag798.xml" ContentType="application/vnd.openxmlformats-officedocument.presentationml.tags+xml"/>
  <Override PartName="/ppt/tags/tag79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00.xml" ContentType="application/vnd.openxmlformats-officedocument.presentationml.tags+xml"/>
  <Override PartName="/ppt/tags/tag801.xml" ContentType="application/vnd.openxmlformats-officedocument.presentationml.tags+xml"/>
  <Override PartName="/ppt/tags/tag802.xml" ContentType="application/vnd.openxmlformats-officedocument.presentationml.tags+xml"/>
  <Override PartName="/ppt/tags/tag803.xml" ContentType="application/vnd.openxmlformats-officedocument.presentationml.tags+xml"/>
  <Override PartName="/ppt/tags/tag804.xml" ContentType="application/vnd.openxmlformats-officedocument.presentationml.tags+xml"/>
  <Override PartName="/ppt/tags/tag805.xml" ContentType="application/vnd.openxmlformats-officedocument.presentationml.tags+xml"/>
  <Override PartName="/ppt/tags/tag806.xml" ContentType="application/vnd.openxmlformats-officedocument.presentationml.tags+xml"/>
  <Override PartName="/ppt/tags/tag807.xml" ContentType="application/vnd.openxmlformats-officedocument.presentationml.tags+xml"/>
  <Override PartName="/ppt/tags/tag808.xml" ContentType="application/vnd.openxmlformats-officedocument.presentationml.tags+xml"/>
  <Override PartName="/ppt/tags/tag809.xml" ContentType="application/vnd.openxmlformats-officedocument.presentationml.tags+xml"/>
  <Override PartName="/ppt/tags/tag81.xml" ContentType="application/vnd.openxmlformats-officedocument.presentationml.tags+xml"/>
  <Override PartName="/ppt/tags/tag810.xml" ContentType="application/vnd.openxmlformats-officedocument.presentationml.tags+xml"/>
  <Override PartName="/ppt/tags/tag811.xml" ContentType="application/vnd.openxmlformats-officedocument.presentationml.tags+xml"/>
  <Override PartName="/ppt/tags/tag812.xml" ContentType="application/vnd.openxmlformats-officedocument.presentationml.tags+xml"/>
  <Override PartName="/ppt/tags/tag813.xml" ContentType="application/vnd.openxmlformats-officedocument.presentationml.tags+xml"/>
  <Override PartName="/ppt/tags/tag814.xml" ContentType="application/vnd.openxmlformats-officedocument.presentationml.tags+xml"/>
  <Override PartName="/ppt/tags/tag815.xml" ContentType="application/vnd.openxmlformats-officedocument.presentationml.tags+xml"/>
  <Override PartName="/ppt/tags/tag816.xml" ContentType="application/vnd.openxmlformats-officedocument.presentationml.tags+xml"/>
  <Override PartName="/ppt/tags/tag817.xml" ContentType="application/vnd.openxmlformats-officedocument.presentationml.tags+xml"/>
  <Override PartName="/ppt/tags/tag818.xml" ContentType="application/vnd.openxmlformats-officedocument.presentationml.tags+xml"/>
  <Override PartName="/ppt/tags/tag819.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3"/>
  </p:sldMasterIdLst>
  <p:notesMasterIdLst>
    <p:notesMasterId r:id="rId5"/>
  </p:notesMasterIdLst>
  <p:handoutMasterIdLst>
    <p:handoutMasterId r:id="rId58"/>
  </p:handoutMasterIdLst>
  <p:sldIdLst>
    <p:sldId id="257" r:id="rId4"/>
    <p:sldId id="258" r:id="rId6"/>
    <p:sldId id="260" r:id="rId7"/>
    <p:sldId id="261" r:id="rId8"/>
    <p:sldId id="265" r:id="rId9"/>
    <p:sldId id="270" r:id="rId10"/>
    <p:sldId id="268" r:id="rId11"/>
    <p:sldId id="262" r:id="rId12"/>
    <p:sldId id="370" r:id="rId13"/>
    <p:sldId id="308" r:id="rId14"/>
    <p:sldId id="282" r:id="rId15"/>
    <p:sldId id="313" r:id="rId16"/>
    <p:sldId id="311" r:id="rId17"/>
    <p:sldId id="279" r:id="rId18"/>
    <p:sldId id="315" r:id="rId19"/>
    <p:sldId id="273" r:id="rId20"/>
    <p:sldId id="267" r:id="rId21"/>
    <p:sldId id="318" r:id="rId22"/>
    <p:sldId id="281" r:id="rId23"/>
    <p:sldId id="320" r:id="rId24"/>
    <p:sldId id="263" r:id="rId25"/>
    <p:sldId id="278" r:id="rId26"/>
    <p:sldId id="355" r:id="rId27"/>
    <p:sldId id="356" r:id="rId28"/>
    <p:sldId id="357" r:id="rId29"/>
    <p:sldId id="358" r:id="rId30"/>
    <p:sldId id="359" r:id="rId31"/>
    <p:sldId id="360" r:id="rId32"/>
    <p:sldId id="363" r:id="rId33"/>
    <p:sldId id="361" r:id="rId34"/>
    <p:sldId id="362" r:id="rId35"/>
    <p:sldId id="367" r:id="rId36"/>
    <p:sldId id="364" r:id="rId37"/>
    <p:sldId id="365" r:id="rId38"/>
    <p:sldId id="316" r:id="rId39"/>
    <p:sldId id="269" r:id="rId40"/>
    <p:sldId id="310" r:id="rId41"/>
    <p:sldId id="312" r:id="rId42"/>
    <p:sldId id="373" r:id="rId43"/>
    <p:sldId id="266" r:id="rId44"/>
    <p:sldId id="368" r:id="rId45"/>
    <p:sldId id="375" r:id="rId46"/>
    <p:sldId id="376" r:id="rId47"/>
    <p:sldId id="380" r:id="rId48"/>
    <p:sldId id="377" r:id="rId49"/>
    <p:sldId id="378" r:id="rId50"/>
    <p:sldId id="384" r:id="rId51"/>
    <p:sldId id="379" r:id="rId52"/>
    <p:sldId id="381" r:id="rId53"/>
    <p:sldId id="385" r:id="rId54"/>
    <p:sldId id="389" r:id="rId55"/>
    <p:sldId id="390" r:id="rId56"/>
    <p:sldId id="386" r:id="rId57"/>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57163874-09b8-4b5d-a32a-0622792efc1e}">
          <p14:sldIdLst>
            <p14:sldId id="257"/>
          </p14:sldIdLst>
        </p14:section>
        <p14:section name="无标题节" id="{6b55cc69-5ebf-4a3f-8155-4c0c8ce35332}">
          <p14:sldIdLst>
            <p14:sldId id="258"/>
            <p14:sldId id="260"/>
            <p14:sldId id="261"/>
            <p14:sldId id="265"/>
            <p14:sldId id="270"/>
            <p14:sldId id="268"/>
            <p14:sldId id="262"/>
            <p14:sldId id="370"/>
            <p14:sldId id="308"/>
            <p14:sldId id="282"/>
            <p14:sldId id="313"/>
            <p14:sldId id="311"/>
            <p14:sldId id="279"/>
            <p14:sldId id="315"/>
            <p14:sldId id="273"/>
            <p14:sldId id="267"/>
            <p14:sldId id="318"/>
            <p14:sldId id="281"/>
            <p14:sldId id="320"/>
            <p14:sldId id="263"/>
            <p14:sldId id="278"/>
            <p14:sldId id="355"/>
            <p14:sldId id="356"/>
            <p14:sldId id="357"/>
            <p14:sldId id="358"/>
            <p14:sldId id="359"/>
            <p14:sldId id="360"/>
            <p14:sldId id="363"/>
            <p14:sldId id="361"/>
            <p14:sldId id="362"/>
            <p14:sldId id="367"/>
            <p14:sldId id="364"/>
            <p14:sldId id="365"/>
            <p14:sldId id="316"/>
            <p14:sldId id="269"/>
            <p14:sldId id="310"/>
            <p14:sldId id="312"/>
            <p14:sldId id="373"/>
            <p14:sldId id="266"/>
            <p14:sldId id="368"/>
            <p14:sldId id="375"/>
            <p14:sldId id="376"/>
            <p14:sldId id="380"/>
            <p14:sldId id="377"/>
            <p14:sldId id="378"/>
            <p14:sldId id="384"/>
            <p14:sldId id="379"/>
            <p14:sldId id="381"/>
            <p14:sldId id="385"/>
            <p14:sldId id="389"/>
            <p14:sldId id="390"/>
            <p14:sldId id="386"/>
          </p14:sldIdLst>
        </p14:section>
      </p14:sectionLst>
    </p:ext>
    <p:ext uri="{EFAFB233-063F-42B5-8137-9DF3F51BA10A}">
      <p15:sldGuideLst xmlns:p15="http://schemas.microsoft.com/office/powerpoint/2012/main">
        <p15:guide id="1" orient="horz" pos="2191" userDrawn="1">
          <p15:clr>
            <a:srgbClr val="A4A3A4"/>
          </p15:clr>
        </p15:guide>
        <p15:guide id="2" pos="39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86374"/>
  </p:normalViewPr>
  <p:slideViewPr>
    <p:cSldViewPr snapToGrid="0" showGuides="1">
      <p:cViewPr varScale="1">
        <p:scale>
          <a:sx n="127" d="100"/>
          <a:sy n="127" d="100"/>
        </p:scale>
        <p:origin x="1952" y="184"/>
      </p:cViewPr>
      <p:guideLst>
        <p:guide orient="horz" pos="2191"/>
        <p:guide pos="3992"/>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1" Type="http://schemas.openxmlformats.org/officeDocument/2006/relationships/tableStyles" Target="tableStyles.xml"/><Relationship Id="rId60" Type="http://schemas.openxmlformats.org/officeDocument/2006/relationships/viewProps" Target="viewProps.xml"/><Relationship Id="rId6" Type="http://schemas.openxmlformats.org/officeDocument/2006/relationships/slide" Target="slides/slide2.xml"/><Relationship Id="rId59" Type="http://schemas.openxmlformats.org/officeDocument/2006/relationships/presProps" Target="presProps.xml"/><Relationship Id="rId58" Type="http://schemas.openxmlformats.org/officeDocument/2006/relationships/handoutMaster" Target="handoutMasters/handoutMaster1.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5.xml"/><Relationship Id="rId8" Type="http://schemas.openxmlformats.org/officeDocument/2006/relationships/tags" Target="../tags/tag4.xml"/><Relationship Id="rId7" Type="http://schemas.openxmlformats.org/officeDocument/2006/relationships/image" Target="../media/image3.png"/><Relationship Id="rId6" Type="http://schemas.openxmlformats.org/officeDocument/2006/relationships/tags" Target="../tags/tag3.xml"/><Relationship Id="rId5" Type="http://schemas.openxmlformats.org/officeDocument/2006/relationships/image" Target="../media/image2.png"/><Relationship Id="rId4" Type="http://schemas.openxmlformats.org/officeDocument/2006/relationships/tags" Target="../tags/tag2.xml"/><Relationship Id="rId3" Type="http://schemas.openxmlformats.org/officeDocument/2006/relationships/image" Target="../media/image1.png"/><Relationship Id="rId23" Type="http://schemas.openxmlformats.org/officeDocument/2006/relationships/tags" Target="../tags/tag19.xml"/><Relationship Id="rId22" Type="http://schemas.openxmlformats.org/officeDocument/2006/relationships/tags" Target="../tags/tag18.xml"/><Relationship Id="rId21" Type="http://schemas.openxmlformats.org/officeDocument/2006/relationships/tags" Target="../tags/tag17.xml"/><Relationship Id="rId20" Type="http://schemas.openxmlformats.org/officeDocument/2006/relationships/tags" Target="../tags/tag16.xml"/><Relationship Id="rId2" Type="http://schemas.openxmlformats.org/officeDocument/2006/relationships/tags" Target="../tags/tag1.xml"/><Relationship Id="rId19" Type="http://schemas.openxmlformats.org/officeDocument/2006/relationships/tags" Target="../tags/tag15.xml"/><Relationship Id="rId18" Type="http://schemas.openxmlformats.org/officeDocument/2006/relationships/tags" Target="../tags/tag14.xml"/><Relationship Id="rId17" Type="http://schemas.openxmlformats.org/officeDocument/2006/relationships/tags" Target="../tags/tag13.xml"/><Relationship Id="rId16" Type="http://schemas.openxmlformats.org/officeDocument/2006/relationships/tags" Target="../tags/tag12.xml"/><Relationship Id="rId15" Type="http://schemas.openxmlformats.org/officeDocument/2006/relationships/tags" Target="../tags/tag11.xml"/><Relationship Id="rId14" Type="http://schemas.openxmlformats.org/officeDocument/2006/relationships/tags" Target="../tags/tag10.xml"/><Relationship Id="rId13" Type="http://schemas.openxmlformats.org/officeDocument/2006/relationships/tags" Target="../tags/tag9.xml"/><Relationship Id="rId12" Type="http://schemas.openxmlformats.org/officeDocument/2006/relationships/tags" Target="../tags/tag8.xml"/><Relationship Id="rId11" Type="http://schemas.openxmlformats.org/officeDocument/2006/relationships/tags" Target="../tags/tag7.xml"/><Relationship Id="rId10" Type="http://schemas.openxmlformats.org/officeDocument/2006/relationships/tags" Target="../tags/tag6.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tags" Target="../tags/tag24.xml"/><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tags" Target="../tags/tag21.xml"/><Relationship Id="rId3" Type="http://schemas.openxmlformats.org/officeDocument/2006/relationships/image" Target="../media/image1.png"/><Relationship Id="rId2" Type="http://schemas.openxmlformats.org/officeDocument/2006/relationships/tags" Target="../tags/tag20.xml"/><Relationship Id="rId11" Type="http://schemas.openxmlformats.org/officeDocument/2006/relationships/tags" Target="../tags/tag28.xml"/><Relationship Id="rId10" Type="http://schemas.openxmlformats.org/officeDocument/2006/relationships/tags" Target="../tags/tag27.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tags" Target="../tags/tag33.xml"/><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image" Target="../media/image5.png"/><Relationship Id="rId4" Type="http://schemas.openxmlformats.org/officeDocument/2006/relationships/tags" Target="../tags/tag30.xml"/><Relationship Id="rId3" Type="http://schemas.openxmlformats.org/officeDocument/2006/relationships/image" Target="../media/image4.png"/><Relationship Id="rId20" Type="http://schemas.openxmlformats.org/officeDocument/2006/relationships/tags" Target="../tags/tag45.xml"/><Relationship Id="rId2" Type="http://schemas.openxmlformats.org/officeDocument/2006/relationships/tags" Target="../tags/tag29.xml"/><Relationship Id="rId19" Type="http://schemas.openxmlformats.org/officeDocument/2006/relationships/tags" Target="../tags/tag44.xml"/><Relationship Id="rId18" Type="http://schemas.openxmlformats.org/officeDocument/2006/relationships/tags" Target="../tags/tag43.xml"/><Relationship Id="rId17" Type="http://schemas.openxmlformats.org/officeDocument/2006/relationships/tags" Target="../tags/tag42.xml"/><Relationship Id="rId16" Type="http://schemas.openxmlformats.org/officeDocument/2006/relationships/tags" Target="../tags/tag41.xml"/><Relationship Id="rId15" Type="http://schemas.openxmlformats.org/officeDocument/2006/relationships/tags" Target="../tags/tag40.xml"/><Relationship Id="rId14" Type="http://schemas.openxmlformats.org/officeDocument/2006/relationships/tags" Target="../tags/tag39.xml"/><Relationship Id="rId13" Type="http://schemas.openxmlformats.org/officeDocument/2006/relationships/tags" Target="../tags/tag38.xml"/><Relationship Id="rId12" Type="http://schemas.openxmlformats.org/officeDocument/2006/relationships/tags" Target="../tags/tag37.xml"/><Relationship Id="rId11" Type="http://schemas.openxmlformats.org/officeDocument/2006/relationships/tags" Target="../tags/tag36.xml"/><Relationship Id="rId10" Type="http://schemas.openxmlformats.org/officeDocument/2006/relationships/tags" Target="../tags/tag35.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51.xml"/><Relationship Id="rId8" Type="http://schemas.openxmlformats.org/officeDocument/2006/relationships/tags" Target="../tags/tag50.xml"/><Relationship Id="rId7" Type="http://schemas.openxmlformats.org/officeDocument/2006/relationships/tags" Target="../tags/tag49.xml"/><Relationship Id="rId6" Type="http://schemas.openxmlformats.org/officeDocument/2006/relationships/tags" Target="../tags/tag48.xml"/><Relationship Id="rId5" Type="http://schemas.openxmlformats.org/officeDocument/2006/relationships/image" Target="../media/image7.png"/><Relationship Id="rId4" Type="http://schemas.openxmlformats.org/officeDocument/2006/relationships/tags" Target="../tags/tag47.xml"/><Relationship Id="rId3" Type="http://schemas.openxmlformats.org/officeDocument/2006/relationships/image" Target="../media/image6.png"/><Relationship Id="rId20" Type="http://schemas.openxmlformats.org/officeDocument/2006/relationships/tags" Target="../tags/tag62.xml"/><Relationship Id="rId2" Type="http://schemas.openxmlformats.org/officeDocument/2006/relationships/tags" Target="../tags/tag46.xml"/><Relationship Id="rId19" Type="http://schemas.openxmlformats.org/officeDocument/2006/relationships/tags" Target="../tags/tag61.xml"/><Relationship Id="rId18" Type="http://schemas.openxmlformats.org/officeDocument/2006/relationships/tags" Target="../tags/tag60.xml"/><Relationship Id="rId17" Type="http://schemas.openxmlformats.org/officeDocument/2006/relationships/tags" Target="../tags/tag59.xml"/><Relationship Id="rId16" Type="http://schemas.openxmlformats.org/officeDocument/2006/relationships/tags" Target="../tags/tag58.xml"/><Relationship Id="rId15" Type="http://schemas.openxmlformats.org/officeDocument/2006/relationships/tags" Target="../tags/tag57.xml"/><Relationship Id="rId14" Type="http://schemas.openxmlformats.org/officeDocument/2006/relationships/tags" Target="../tags/tag56.xml"/><Relationship Id="rId13" Type="http://schemas.openxmlformats.org/officeDocument/2006/relationships/tags" Target="../tags/tag55.xml"/><Relationship Id="rId12" Type="http://schemas.openxmlformats.org/officeDocument/2006/relationships/tags" Target="../tags/tag54.xml"/><Relationship Id="rId11" Type="http://schemas.openxmlformats.org/officeDocument/2006/relationships/tags" Target="../tags/tag53.xml"/><Relationship Id="rId10" Type="http://schemas.openxmlformats.org/officeDocument/2006/relationships/tags" Target="../tags/tag52.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69.xml"/><Relationship Id="rId8" Type="http://schemas.openxmlformats.org/officeDocument/2006/relationships/tags" Target="../tags/tag68.xml"/><Relationship Id="rId7" Type="http://schemas.openxmlformats.org/officeDocument/2006/relationships/tags" Target="../tags/tag67.xml"/><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image" Target="../media/image1.png"/><Relationship Id="rId2" Type="http://schemas.openxmlformats.org/officeDocument/2006/relationships/tags" Target="../tags/tag63.xml"/><Relationship Id="rId12" Type="http://schemas.openxmlformats.org/officeDocument/2006/relationships/tags" Target="../tags/tag72.xml"/><Relationship Id="rId11" Type="http://schemas.openxmlformats.org/officeDocument/2006/relationships/tags" Target="../tags/tag71.xml"/><Relationship Id="rId10" Type="http://schemas.openxmlformats.org/officeDocument/2006/relationships/tags" Target="../tags/tag70.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79.xml"/><Relationship Id="rId8" Type="http://schemas.openxmlformats.org/officeDocument/2006/relationships/tags" Target="../tags/tag78.xml"/><Relationship Id="rId7" Type="http://schemas.openxmlformats.org/officeDocument/2006/relationships/tags" Target="../tags/tag77.xml"/><Relationship Id="rId6" Type="http://schemas.openxmlformats.org/officeDocument/2006/relationships/tags" Target="../tags/tag76.xml"/><Relationship Id="rId5" Type="http://schemas.openxmlformats.org/officeDocument/2006/relationships/tags" Target="../tags/tag75.xml"/><Relationship Id="rId4" Type="http://schemas.openxmlformats.org/officeDocument/2006/relationships/tags" Target="../tags/tag74.xml"/><Relationship Id="rId3" Type="http://schemas.openxmlformats.org/officeDocument/2006/relationships/image" Target="../media/image1.png"/><Relationship Id="rId2" Type="http://schemas.openxmlformats.org/officeDocument/2006/relationships/tags" Target="../tags/tag73.xml"/><Relationship Id="rId14" Type="http://schemas.openxmlformats.org/officeDocument/2006/relationships/tags" Target="../tags/tag84.xml"/><Relationship Id="rId13" Type="http://schemas.openxmlformats.org/officeDocument/2006/relationships/tags" Target="../tags/tag83.xml"/><Relationship Id="rId12" Type="http://schemas.openxmlformats.org/officeDocument/2006/relationships/tags" Target="../tags/tag82.xml"/><Relationship Id="rId11" Type="http://schemas.openxmlformats.org/officeDocument/2006/relationships/tags" Target="../tags/tag81.xml"/><Relationship Id="rId10" Type="http://schemas.openxmlformats.org/officeDocument/2006/relationships/tags" Target="../tags/tag80.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91.xml"/><Relationship Id="rId8" Type="http://schemas.openxmlformats.org/officeDocument/2006/relationships/tags" Target="../tags/tag90.xml"/><Relationship Id="rId7" Type="http://schemas.openxmlformats.org/officeDocument/2006/relationships/tags" Target="../tags/tag89.xml"/><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image" Target="../media/image1.png"/><Relationship Id="rId2" Type="http://schemas.openxmlformats.org/officeDocument/2006/relationships/tags" Target="../tags/tag85.xml"/><Relationship Id="rId10" Type="http://schemas.openxmlformats.org/officeDocument/2006/relationships/tags" Target="../tags/tag92.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6" Type="http://schemas.openxmlformats.org/officeDocument/2006/relationships/tags" Target="../tags/tag96.xml"/><Relationship Id="rId5" Type="http://schemas.openxmlformats.org/officeDocument/2006/relationships/tags" Target="../tags/tag95.xml"/><Relationship Id="rId4" Type="http://schemas.openxmlformats.org/officeDocument/2006/relationships/tags" Target="../tags/tag94.xml"/><Relationship Id="rId3" Type="http://schemas.openxmlformats.org/officeDocument/2006/relationships/image" Target="../media/image1.png"/><Relationship Id="rId2" Type="http://schemas.openxmlformats.org/officeDocument/2006/relationships/tags" Target="../tags/tag93.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7" Type="http://schemas.openxmlformats.org/officeDocument/2006/relationships/tags" Target="../tags/tag101.xml"/><Relationship Id="rId6" Type="http://schemas.openxmlformats.org/officeDocument/2006/relationships/tags" Target="../tags/tag100.xml"/><Relationship Id="rId5" Type="http://schemas.openxmlformats.org/officeDocument/2006/relationships/tags" Target="../tags/tag99.xml"/><Relationship Id="rId4" Type="http://schemas.openxmlformats.org/officeDocument/2006/relationships/tags" Target="../tags/tag98.xml"/><Relationship Id="rId3" Type="http://schemas.openxmlformats.org/officeDocument/2006/relationships/image" Target="../media/image1.png"/><Relationship Id="rId2" Type="http://schemas.openxmlformats.org/officeDocument/2006/relationships/tags" Target="../tags/tag97.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108.xml"/><Relationship Id="rId8" Type="http://schemas.openxmlformats.org/officeDocument/2006/relationships/tags" Target="../tags/tag107.xml"/><Relationship Id="rId7" Type="http://schemas.openxmlformats.org/officeDocument/2006/relationships/tags" Target="../tags/tag106.xml"/><Relationship Id="rId6" Type="http://schemas.openxmlformats.org/officeDocument/2006/relationships/tags" Target="../tags/tag105.xml"/><Relationship Id="rId5" Type="http://schemas.openxmlformats.org/officeDocument/2006/relationships/tags" Target="../tags/tag104.xml"/><Relationship Id="rId4" Type="http://schemas.openxmlformats.org/officeDocument/2006/relationships/tags" Target="../tags/tag103.xml"/><Relationship Id="rId3" Type="http://schemas.openxmlformats.org/officeDocument/2006/relationships/image" Target="../media/image1.png"/><Relationship Id="rId2" Type="http://schemas.openxmlformats.org/officeDocument/2006/relationships/tags" Target="../tags/tag102.xml"/><Relationship Id="rId11" Type="http://schemas.openxmlformats.org/officeDocument/2006/relationships/tags" Target="../tags/tag110.xml"/><Relationship Id="rId10" Type="http://schemas.openxmlformats.org/officeDocument/2006/relationships/tags" Target="../tags/tag109.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115.xml"/><Relationship Id="rId8" Type="http://schemas.openxmlformats.org/officeDocument/2006/relationships/tags" Target="../tags/tag114.xml"/><Relationship Id="rId7" Type="http://schemas.openxmlformats.org/officeDocument/2006/relationships/image" Target="../media/image3.png"/><Relationship Id="rId6" Type="http://schemas.openxmlformats.org/officeDocument/2006/relationships/tags" Target="../tags/tag113.xml"/><Relationship Id="rId5" Type="http://schemas.openxmlformats.org/officeDocument/2006/relationships/image" Target="../media/image2.png"/><Relationship Id="rId4" Type="http://schemas.openxmlformats.org/officeDocument/2006/relationships/tags" Target="../tags/tag112.xml"/><Relationship Id="rId3" Type="http://schemas.openxmlformats.org/officeDocument/2006/relationships/image" Target="../media/image1.png"/><Relationship Id="rId22" Type="http://schemas.openxmlformats.org/officeDocument/2006/relationships/tags" Target="../tags/tag128.xml"/><Relationship Id="rId21" Type="http://schemas.openxmlformats.org/officeDocument/2006/relationships/tags" Target="../tags/tag127.xml"/><Relationship Id="rId20" Type="http://schemas.openxmlformats.org/officeDocument/2006/relationships/tags" Target="../tags/tag126.xml"/><Relationship Id="rId2" Type="http://schemas.openxmlformats.org/officeDocument/2006/relationships/tags" Target="../tags/tag111.xml"/><Relationship Id="rId19" Type="http://schemas.openxmlformats.org/officeDocument/2006/relationships/tags" Target="../tags/tag125.xml"/><Relationship Id="rId18" Type="http://schemas.openxmlformats.org/officeDocument/2006/relationships/tags" Target="../tags/tag124.xml"/><Relationship Id="rId17" Type="http://schemas.openxmlformats.org/officeDocument/2006/relationships/tags" Target="../tags/tag123.xml"/><Relationship Id="rId16" Type="http://schemas.openxmlformats.org/officeDocument/2006/relationships/tags" Target="../tags/tag122.xml"/><Relationship Id="rId15" Type="http://schemas.openxmlformats.org/officeDocument/2006/relationships/tags" Target="../tags/tag121.xml"/><Relationship Id="rId14" Type="http://schemas.openxmlformats.org/officeDocument/2006/relationships/tags" Target="../tags/tag120.xml"/><Relationship Id="rId13" Type="http://schemas.openxmlformats.org/officeDocument/2006/relationships/tags" Target="../tags/tag119.xml"/><Relationship Id="rId12" Type="http://schemas.openxmlformats.org/officeDocument/2006/relationships/tags" Target="../tags/tag118.xml"/><Relationship Id="rId11" Type="http://schemas.openxmlformats.org/officeDocument/2006/relationships/tags" Target="../tags/tag117.xml"/><Relationship Id="rId10" Type="http://schemas.openxmlformats.org/officeDocument/2006/relationships/tags" Target="../tags/tag116.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solidFill>
                  <a:schemeClr val="tx1">
                    <a:lumMod val="75000"/>
                    <a:lumOff val="25000"/>
                  </a:schemeClr>
                </a:solidFill>
                <a:effectLst/>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pic>
        <p:nvPicPr>
          <p:cNvPr id="14" name="图片 13"/>
          <p:cNvPicPr>
            <a:picLocks noChangeAspect="1"/>
          </p:cNvPicPr>
          <p:nvPr>
            <p:custDataLst>
              <p:tags r:id="rId2"/>
            </p:custDataLst>
          </p:nvPr>
        </p:nvPicPr>
        <p:blipFill>
          <a:blip r:embed="rId3"/>
          <a:stretch>
            <a:fillRect/>
          </a:stretch>
        </p:blipFill>
        <p:spPr>
          <a:xfrm>
            <a:off x="-4445" y="0"/>
            <a:ext cx="12201525" cy="6858000"/>
          </a:xfrm>
          <a:prstGeom prst="rect">
            <a:avLst/>
          </a:prstGeom>
        </p:spPr>
      </p:pic>
      <p:pic>
        <p:nvPicPr>
          <p:cNvPr id="13" name="图片 12" descr="蓝色的卡通人物&#10;&#10;低可信度描述已自动生成"/>
          <p:cNvPicPr>
            <a:picLocks noChangeAspect="1"/>
          </p:cNvPicPr>
          <p:nvPr>
            <p:custDataLst>
              <p:tags r:id="rId4"/>
            </p:custDataLst>
          </p:nvPr>
        </p:nvPicPr>
        <p:blipFill>
          <a:blip r:embed="rId5"/>
          <a:srcRect/>
          <a:stretch>
            <a:fillRect/>
          </a:stretch>
        </p:blipFill>
        <p:spPr>
          <a:xfrm>
            <a:off x="2614295" y="0"/>
            <a:ext cx="9577705" cy="6858635"/>
          </a:xfrm>
          <a:custGeom>
            <a:avLst/>
            <a:gdLst>
              <a:gd name="connsiteX0" fmla="*/ 0 w 9679407"/>
              <a:gd name="connsiteY0" fmla="*/ 0 h 6858000"/>
              <a:gd name="connsiteX1" fmla="*/ 9679407 w 9679407"/>
              <a:gd name="connsiteY1" fmla="*/ 0 h 6858000"/>
              <a:gd name="connsiteX2" fmla="*/ 9679407 w 9679407"/>
              <a:gd name="connsiteY2" fmla="*/ 6858000 h 6858000"/>
              <a:gd name="connsiteX3" fmla="*/ 0 w 9679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679407" h="6858000">
                <a:moveTo>
                  <a:pt x="0" y="0"/>
                </a:moveTo>
                <a:lnTo>
                  <a:pt x="9679407" y="0"/>
                </a:lnTo>
                <a:lnTo>
                  <a:pt x="9679407" y="6858000"/>
                </a:lnTo>
                <a:lnTo>
                  <a:pt x="0" y="6858000"/>
                </a:lnTo>
                <a:close/>
              </a:path>
            </a:pathLst>
          </a:custGeom>
        </p:spPr>
      </p:pic>
      <p:pic>
        <p:nvPicPr>
          <p:cNvPr id="27" name="图片 26"/>
          <p:cNvPicPr>
            <a:picLocks noChangeAspect="1"/>
          </p:cNvPicPr>
          <p:nvPr>
            <p:custDataLst>
              <p:tags r:id="rId6"/>
            </p:custDataLst>
          </p:nvPr>
        </p:nvPicPr>
        <p:blipFill>
          <a:blip r:embed="rId7"/>
          <a:stretch>
            <a:fillRect/>
          </a:stretch>
        </p:blipFill>
        <p:spPr>
          <a:xfrm>
            <a:off x="2505075" y="0"/>
            <a:ext cx="2468880" cy="6858635"/>
          </a:xfrm>
          <a:prstGeom prst="rect">
            <a:avLst/>
          </a:prstGeom>
        </p:spPr>
      </p:pic>
      <p:sp>
        <p:nvSpPr>
          <p:cNvPr id="18" name="椭圆 17"/>
          <p:cNvSpPr/>
          <p:nvPr>
            <p:custDataLst>
              <p:tags r:id="rId8"/>
            </p:custDataLst>
          </p:nvPr>
        </p:nvSpPr>
        <p:spPr>
          <a:xfrm rot="10800000">
            <a:off x="744855" y="4512945"/>
            <a:ext cx="379730" cy="379730"/>
          </a:xfrm>
          <a:prstGeom prst="ellipse">
            <a:avLst/>
          </a:prstGeom>
          <a:noFill/>
          <a:ln>
            <a:gradFill flip="none" rotWithShape="1">
              <a:gsLst>
                <a:gs pos="0">
                  <a:schemeClr val="accent2">
                    <a:alpha val="0"/>
                  </a:schemeClr>
                </a:gs>
                <a:gs pos="100000">
                  <a:schemeClr val="accent2"/>
                </a:gs>
              </a:gsLst>
              <a:lin ang="189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75000" lnSpcReduction="20000"/>
          </a:bodyPr>
          <a:lstStyle/>
          <a:p>
            <a:pPr algn="ctr"/>
            <a:endParaRPr lang="zh-CN" altLang="en-US" dirty="0">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19" name="箭头: V 形 18"/>
          <p:cNvSpPr/>
          <p:nvPr>
            <p:custDataLst>
              <p:tags r:id="rId9"/>
            </p:custDataLst>
          </p:nvPr>
        </p:nvSpPr>
        <p:spPr>
          <a:xfrm rot="10800000" flipH="1">
            <a:off x="875665" y="4632325"/>
            <a:ext cx="97790" cy="133350"/>
          </a:xfrm>
          <a:prstGeom prst="chevron">
            <a:avLst/>
          </a:prstGeom>
          <a:gradFill>
            <a:gsLst>
              <a:gs pos="0">
                <a:schemeClr val="accent2">
                  <a:alpha val="0"/>
                </a:schemeClr>
              </a:gs>
              <a:gs pos="100000">
                <a:schemeClr val="accent2"/>
              </a:gs>
            </a:gsLst>
            <a:lin ang="18900000" scaled="1"/>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cxnSp>
        <p:nvCxnSpPr>
          <p:cNvPr id="17" name="直接连接符 16"/>
          <p:cNvCxnSpPr/>
          <p:nvPr>
            <p:custDataLst>
              <p:tags r:id="rId10"/>
            </p:custDataLst>
          </p:nvPr>
        </p:nvCxnSpPr>
        <p:spPr>
          <a:xfrm>
            <a:off x="745106" y="872671"/>
            <a:ext cx="6961505" cy="0"/>
          </a:xfrm>
          <a:prstGeom prst="line">
            <a:avLst/>
          </a:prstGeom>
          <a:ln w="12700">
            <a:solidFill>
              <a:schemeClr val="accent2">
                <a:alpha val="48000"/>
              </a:schemeClr>
            </a:solidFill>
          </a:ln>
        </p:spPr>
        <p:style>
          <a:lnRef idx="1">
            <a:schemeClr val="accent1"/>
          </a:lnRef>
          <a:fillRef idx="0">
            <a:schemeClr val="accent1"/>
          </a:fillRef>
          <a:effectRef idx="0">
            <a:schemeClr val="accent1"/>
          </a:effectRef>
          <a:fontRef idx="minor">
            <a:schemeClr val="tx1"/>
          </a:fontRef>
        </p:style>
      </p:cxnSp>
      <p:cxnSp>
        <p:nvCxnSpPr>
          <p:cNvPr id="1033" name="直接连接符 1032"/>
          <p:cNvCxnSpPr/>
          <p:nvPr>
            <p:custDataLst>
              <p:tags r:id="rId11"/>
            </p:custDataLst>
          </p:nvPr>
        </p:nvCxnSpPr>
        <p:spPr>
          <a:xfrm>
            <a:off x="9860280" y="872671"/>
            <a:ext cx="1661160" cy="0"/>
          </a:xfrm>
          <a:prstGeom prst="line">
            <a:avLst/>
          </a:prstGeom>
          <a:ln w="12700">
            <a:solidFill>
              <a:schemeClr val="accent2">
                <a:alpha val="48000"/>
              </a:schemeClr>
            </a:solidFill>
          </a:ln>
        </p:spPr>
        <p:style>
          <a:lnRef idx="1">
            <a:schemeClr val="accent1"/>
          </a:lnRef>
          <a:fillRef idx="0">
            <a:schemeClr val="accent1"/>
          </a:fillRef>
          <a:effectRef idx="0">
            <a:schemeClr val="accent1"/>
          </a:effectRef>
          <a:fontRef idx="minor">
            <a:schemeClr val="tx1"/>
          </a:fontRef>
        </p:style>
      </p:cxnSp>
      <p:sp>
        <p:nvSpPr>
          <p:cNvPr id="12" name="署名"/>
          <p:cNvSpPr txBox="1">
            <a:spLocks noGrp="1"/>
          </p:cNvSpPr>
          <p:nvPr>
            <p:ph type="body" idx="9" hasCustomPrompt="1"/>
            <p:custDataLst>
              <p:tags r:id="rId12"/>
            </p:custDataLst>
          </p:nvPr>
        </p:nvSpPr>
        <p:spPr>
          <a:xfrm>
            <a:off x="1250315" y="4554855"/>
            <a:ext cx="1953895" cy="337820"/>
          </a:xfrm>
          <a:prstGeom prst="rect">
            <a:avLst/>
          </a:prstGeom>
          <a:noFill/>
        </p:spPr>
        <p:txBody>
          <a:bodyPr vert="horz" wrap="square" lIns="91440" tIns="45720" rIns="91440" bIns="45720" rtlCol="0" anchor="ctr" anchorCtr="0">
            <a:normAutofit/>
          </a:bodyPr>
          <a:lstStyle>
            <a:defPPr>
              <a:defRPr lang="zh-CN"/>
            </a:defPPr>
            <a:lvl1pPr marL="0" marR="0" lvl="0" algn="l" defTabSz="914400" rtl="0" eaLnBrk="1" fontAlgn="auto" latinLnBrk="0" hangingPunct="1">
              <a:lnSpc>
                <a:spcPct val="100000"/>
              </a:lnSpc>
              <a:buClrTx/>
              <a:buSzTx/>
              <a:buFontTx/>
              <a:buNone/>
              <a:defRPr kumimoji="0" lang="zh-CN" altLang="en-US" sz="1400" b="0" i="0" u="none" strike="noStrike" kern="1200" cap="none" spc="0" normalizeH="0" baseline="0" noProof="1"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buClrTx/>
              <a:buSzTx/>
              <a:buFontTx/>
            </a:pPr>
            <a:r>
              <a:rPr>
                <a:sym typeface="+mn-ea"/>
              </a:rPr>
              <a:t>单击此处编辑文本</a:t>
            </a:r>
            <a:endParaRPr>
              <a:sym typeface="+mn-ea"/>
            </a:endParaRPr>
          </a:p>
        </p:txBody>
      </p:sp>
      <p:sp>
        <p:nvSpPr>
          <p:cNvPr id="11" name="平行四边形 10"/>
          <p:cNvSpPr/>
          <p:nvPr>
            <p:custDataLst>
              <p:tags r:id="rId13"/>
            </p:custDataLst>
          </p:nvPr>
        </p:nvSpPr>
        <p:spPr>
          <a:xfrm>
            <a:off x="913765"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10" name="平行四边形 9"/>
          <p:cNvSpPr/>
          <p:nvPr>
            <p:custDataLst>
              <p:tags r:id="rId14"/>
            </p:custDataLst>
          </p:nvPr>
        </p:nvSpPr>
        <p:spPr>
          <a:xfrm>
            <a:off x="104140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9" name="平行四边形 8"/>
          <p:cNvSpPr/>
          <p:nvPr>
            <p:custDataLst>
              <p:tags r:id="rId15"/>
            </p:custDataLst>
          </p:nvPr>
        </p:nvSpPr>
        <p:spPr>
          <a:xfrm>
            <a:off x="116840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2" name="平行四边形 21"/>
          <p:cNvSpPr/>
          <p:nvPr>
            <p:custDataLst>
              <p:tags r:id="rId16"/>
            </p:custDataLst>
          </p:nvPr>
        </p:nvSpPr>
        <p:spPr>
          <a:xfrm>
            <a:off x="1296035"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3" name="平行四边形 22"/>
          <p:cNvSpPr/>
          <p:nvPr>
            <p:custDataLst>
              <p:tags r:id="rId17"/>
            </p:custDataLst>
          </p:nvPr>
        </p:nvSpPr>
        <p:spPr>
          <a:xfrm>
            <a:off x="142367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4" name="平行四边形 23"/>
          <p:cNvSpPr/>
          <p:nvPr>
            <p:custDataLst>
              <p:tags r:id="rId18"/>
            </p:custDataLst>
          </p:nvPr>
        </p:nvSpPr>
        <p:spPr>
          <a:xfrm>
            <a:off x="155194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8" name="标题"/>
          <p:cNvSpPr txBox="1">
            <a:spLocks noGrp="1"/>
          </p:cNvSpPr>
          <p:nvPr>
            <p:ph type="title" idx="2" hasCustomPrompt="1"/>
            <p:custDataLst>
              <p:tags r:id="rId19"/>
            </p:custDataLst>
          </p:nvPr>
        </p:nvSpPr>
        <p:spPr>
          <a:xfrm>
            <a:off x="744855" y="2837815"/>
            <a:ext cx="6029960" cy="1553845"/>
          </a:xfrm>
          <a:prstGeom prst="rect">
            <a:avLst/>
          </a:prstGeom>
          <a:noFill/>
        </p:spPr>
        <p:txBody>
          <a:bodyPr wrap="square" lIns="0" tIns="0" rIns="0" bIns="0" rtlCol="0" anchor="t" anchorCtr="0">
            <a:normAutofit/>
          </a:bodyPr>
          <a:lstStyle>
            <a:lvl1pPr marL="0" marR="0" lvl="0" algn="l" defTabSz="914400" rtl="0" eaLnBrk="1" fontAlgn="auto" latinLnBrk="0" hangingPunct="1">
              <a:lnSpc>
                <a:spcPct val="100000"/>
              </a:lnSpc>
              <a:buClrTx/>
              <a:buSzTx/>
              <a:buFontTx/>
              <a:buNone/>
              <a:defRPr kumimoji="0" lang="zh-CN" altLang="en-US" sz="5400" b="0" i="0" u="none" strike="noStrike" kern="1200" cap="none" spc="0" normalizeH="0" baseline="0" noProof="1" dirty="0">
                <a:solidFill>
                  <a:schemeClr val="tx1"/>
                </a:solidFill>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lnSpc>
                <a:spcPct val="100000"/>
              </a:lnSpc>
              <a:buClrTx/>
              <a:buSzTx/>
              <a:buFontTx/>
            </a:pPr>
            <a:r>
              <a:rPr dirty="0">
                <a:sym typeface="+mn-ea"/>
              </a:rPr>
              <a:t>单击此处编辑标题</a:t>
            </a:r>
            <a:endParaRPr dirty="0">
              <a:sym typeface="+mn-ea"/>
            </a:endParaRPr>
          </a:p>
        </p:txBody>
      </p:sp>
      <p:sp>
        <p:nvSpPr>
          <p:cNvPr id="7" name="正文"/>
          <p:cNvSpPr txBox="1">
            <a:spLocks noGrp="1"/>
          </p:cNvSpPr>
          <p:nvPr>
            <p:ph type="body" idx="1" hasCustomPrompt="1"/>
            <p:custDataLst>
              <p:tags r:id="rId20"/>
            </p:custDataLst>
          </p:nvPr>
        </p:nvSpPr>
        <p:spPr>
          <a:xfrm>
            <a:off x="744220" y="1779270"/>
            <a:ext cx="6029960" cy="1019175"/>
          </a:xfrm>
          <a:prstGeom prst="rect">
            <a:avLst/>
          </a:prstGeom>
          <a:noFill/>
        </p:spPr>
        <p:txBody>
          <a:bodyPr vert="horz" wrap="square" lIns="0" tIns="0" rIns="0" bIns="0" rtlCol="0" anchor="b" anchorCtr="0">
            <a:normAutofit/>
          </a:bodyPr>
          <a:lstStyle>
            <a:defPPr>
              <a:defRPr lang="zh-CN"/>
            </a:defPPr>
            <a:lvl1pPr marL="0" marR="0" lvl="0" algn="l" defTabSz="914400" rtl="0" eaLnBrk="1" fontAlgn="auto" latinLnBrk="0" hangingPunct="1">
              <a:lnSpc>
                <a:spcPct val="130000"/>
              </a:lnSpc>
              <a:buClrTx/>
              <a:buSzTx/>
              <a:buFontTx/>
              <a:buNone/>
              <a:defRPr kumimoji="0" lang="zh-CN" altLang="en-US" sz="3200" b="0" i="0" u="none" strike="noStrike" kern="1200" cap="none" spc="0" normalizeH="0" baseline="0" noProof="1"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buClrTx/>
              <a:buSzTx/>
              <a:buFontTx/>
            </a:pPr>
            <a:r>
              <a:rPr>
                <a:sym typeface="+mn-ea"/>
              </a:rPr>
              <a:t>单击此处编辑母版副标题样式</a:t>
            </a:r>
            <a:endParaRPr>
              <a:sym typeface="+mn-ea"/>
            </a:endParaRPr>
          </a:p>
        </p:txBody>
      </p:sp>
      <p:sp>
        <p:nvSpPr>
          <p:cNvPr id="4" name="日期占位符 3"/>
          <p:cNvSpPr>
            <a:spLocks noGrp="1"/>
          </p:cNvSpPr>
          <p:nvPr>
            <p:ph type="dt" sz="half" idx="10"/>
            <p:custDataLst>
              <p:tags r:id="rId21"/>
            </p:custDataLst>
          </p:nvPr>
        </p:nvSpPr>
        <p:spPr>
          <a:xfrm>
            <a:off x="8382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5" name="页脚占位符 4"/>
          <p:cNvSpPr>
            <a:spLocks noGrp="1"/>
          </p:cNvSpPr>
          <p:nvPr>
            <p:ph type="ftr" sz="quarter" idx="11"/>
            <p:custDataLst>
              <p:tags r:id="rId22"/>
            </p:custDataLst>
          </p:nvPr>
        </p:nvSpPr>
        <p:spPr>
          <a:xfrm>
            <a:off x="4038600" y="6356350"/>
            <a:ext cx="41148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6" name="灯片编号占位符 5"/>
          <p:cNvSpPr>
            <a:spLocks noGrp="1"/>
          </p:cNvSpPr>
          <p:nvPr>
            <p:ph type="sldNum" sz="quarter" idx="12"/>
            <p:custDataLst>
              <p:tags r:id="rId23"/>
            </p:custDataLst>
          </p:nvPr>
        </p:nvSpPr>
        <p:spPr>
          <a:xfrm>
            <a:off x="86106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pic>
        <p:nvPicPr>
          <p:cNvPr id="9" name="图片 8"/>
          <p:cNvPicPr>
            <a:picLocks noChangeAspect="1"/>
          </p:cNvPicPr>
          <p:nvPr>
            <p:custDataLst>
              <p:tags r:id="rId2"/>
            </p:custDataLst>
          </p:nvPr>
        </p:nvPicPr>
        <p:blipFill>
          <a:blip r:embed="rId3"/>
          <a:stretch>
            <a:fillRect/>
          </a:stretch>
        </p:blipFill>
        <p:spPr>
          <a:xfrm>
            <a:off x="-4445" y="0"/>
            <a:ext cx="12201525" cy="6858000"/>
          </a:xfrm>
          <a:prstGeom prst="rect">
            <a:avLst/>
          </a:prstGeom>
        </p:spPr>
      </p:pic>
      <p:sp>
        <p:nvSpPr>
          <p:cNvPr id="8" name="正文"/>
          <p:cNvSpPr txBox="1">
            <a:spLocks noGrp="1"/>
          </p:cNvSpPr>
          <p:nvPr>
            <p:ph idx="5"/>
            <p:custDataLst>
              <p:tags r:id="rId4"/>
            </p:custDataLst>
          </p:nvPr>
        </p:nvSpPr>
        <p:spPr>
          <a:xfrm>
            <a:off x="608400" y="1490400"/>
            <a:ext cx="10969200" cy="4759200"/>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1200"/>
              </a:spcBef>
              <a:spcAft>
                <a:spcPts val="0"/>
              </a:spcAft>
              <a:buClr>
                <a:srgbClr val="C8E9F4"/>
              </a:buClr>
              <a:buSzTx/>
              <a:buFont typeface="Arial" panose="020B0704020202020204" pitchFamily="34" charset="0"/>
              <a:buChar char="●"/>
              <a:defRPr kumimoji="0" lang="zh-CN" altLang="en-US" sz="1800" b="0" i="0" u="none" strike="noStrike" kern="1200" cap="none" spc="150" normalizeH="0" baseline="0" noProof="1" dirty="0">
                <a:ln>
                  <a:noFill/>
                  <a:prstDash val="sysDot"/>
                </a:ln>
                <a:solidFill>
                  <a:schemeClr val="tx1"/>
                </a:solidFill>
                <a:uFillTx/>
                <a:latin typeface="MiSans" panose="00000500000000000000" charset="-122"/>
                <a:ea typeface="MiSans" panose="00000500000000000000" charset="-122"/>
                <a:cs typeface="MiSans" panose="00000500000000000000" charset="-122"/>
                <a:sym typeface="MiSans" panose="00000500000000000000" charset="-122"/>
              </a:defRPr>
            </a:lvl1pPr>
            <a:lvl2pPr marL="685800" marR="0" lvl="1" indent="-228600" fontAlgn="auto">
              <a:lnSpc>
                <a:spcPct val="120000"/>
              </a:lnSpc>
              <a:spcBef>
                <a:spcPts val="0"/>
              </a:spcBef>
              <a:spcAft>
                <a:spcPts val="600"/>
              </a:spcAft>
              <a:buFont typeface="Arial" panose="020B0704020202020204" pitchFamily="34" charset="0"/>
              <a:buChar char="●"/>
              <a:tabLst>
                <a:tab pos="1609725" algn="l"/>
              </a:tabLst>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2pPr>
            <a:lvl3pPr marL="1143000" marR="0" lvl="2" indent="-228600" fontAlgn="auto">
              <a:lnSpc>
                <a:spcPct val="120000"/>
              </a:lnSpc>
              <a:spcBef>
                <a:spcPts val="0"/>
              </a:spcBef>
              <a:spcAft>
                <a:spcPts val="600"/>
              </a:spcAft>
              <a:buFont typeface="Arial" panose="020B0704020202020204" pitchFamily="34" charset="0"/>
              <a:buChar char="●"/>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4pPr>
            <a:lvl5pPr marL="2057400" marR="0" lvl="4" indent="-228600" fontAlgn="auto">
              <a:lnSpc>
                <a:spcPct val="120000"/>
              </a:lnSpc>
              <a:spcBef>
                <a:spcPts val="0"/>
              </a:spcBef>
              <a:spcAft>
                <a:spcPts val="300"/>
              </a:spcAft>
              <a:buFont typeface="Arial" panose="020B0704020202020204" pitchFamily="34"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5pPr>
            <a:lvl6pPr indent="0">
              <a:lnSpc>
                <a:spcPct val="90000"/>
              </a:lnSpc>
              <a:spcBef>
                <a:spcPts val="500"/>
              </a:spcBef>
              <a:buFont typeface="Arial" panose="020B0704020202020204" pitchFamily="34" charset="0"/>
              <a:buNone/>
            </a:lvl6pPr>
            <a:lvl7pPr marL="2971800" indent="-228600">
              <a:lnSpc>
                <a:spcPct val="90000"/>
              </a:lnSpc>
              <a:spcBef>
                <a:spcPts val="500"/>
              </a:spcBef>
              <a:buFont typeface="Arial" panose="020B0704020202020204" pitchFamily="34" charset="0"/>
              <a:buChar char="•"/>
            </a:lvl7pPr>
            <a:lvl8pPr marL="3429000" indent="-228600">
              <a:lnSpc>
                <a:spcPct val="90000"/>
              </a:lnSpc>
              <a:spcBef>
                <a:spcPts val="500"/>
              </a:spcBef>
              <a:buFont typeface="Arial" panose="020B0704020202020204" pitchFamily="34" charset="0"/>
              <a:buChar char="•"/>
            </a:lvl8pPr>
            <a:lvl9pPr marL="3886200" indent="-228600">
              <a:lnSpc>
                <a:spcPct val="90000"/>
              </a:lnSpc>
              <a:spcBef>
                <a:spcPts val="500"/>
              </a:spcBef>
              <a:buFont typeface="Arial" panose="020B0704020202020204" pitchFamily="34" charset="0"/>
              <a:buChar char="•"/>
            </a:lvl9pPr>
          </a:lstStyle>
          <a:p>
            <a:pPr lvl="0">
              <a:spcBef>
                <a:spcPts val="1200"/>
              </a:spcBef>
              <a:spcAft>
                <a:spcPts val="0"/>
              </a:spcAft>
              <a:buClr>
                <a:srgbClr val="C8E9F4"/>
              </a:buClr>
            </a:pPr>
            <a:r>
              <a:rPr dirty="0">
                <a:sym typeface="+mn-ea"/>
              </a:rPr>
              <a:t>单击此处编辑母版文本样式</a:t>
            </a:r>
            <a:endParaRPr dirty="0">
              <a:sym typeface="+mn-ea"/>
            </a:endParaRPr>
          </a:p>
          <a:p>
            <a:pPr lvl="1">
              <a:spcBef>
                <a:spcPts val="1200"/>
              </a:spcBef>
              <a:spcAft>
                <a:spcPts val="0"/>
              </a:spcAft>
              <a:buClr>
                <a:srgbClr val="C8E9F4"/>
              </a:buClr>
            </a:pPr>
            <a:r>
              <a:rPr dirty="0" err="1">
                <a:sym typeface="+mn-ea"/>
              </a:rPr>
              <a:t>第二级</a:t>
            </a:r>
            <a:endParaRPr dirty="0">
              <a:sym typeface="+mn-ea"/>
            </a:endParaRPr>
          </a:p>
          <a:p>
            <a:pPr lvl="2">
              <a:spcBef>
                <a:spcPts val="1200"/>
              </a:spcBef>
              <a:spcAft>
                <a:spcPts val="0"/>
              </a:spcAft>
              <a:buClr>
                <a:srgbClr val="C8E9F4"/>
              </a:buClr>
            </a:pPr>
            <a:r>
              <a:rPr dirty="0" err="1">
                <a:sym typeface="+mn-ea"/>
              </a:rPr>
              <a:t>第三级</a:t>
            </a:r>
            <a:endParaRPr dirty="0">
              <a:sym typeface="+mn-ea"/>
            </a:endParaRPr>
          </a:p>
          <a:p>
            <a:pPr lvl="3">
              <a:spcBef>
                <a:spcPts val="1200"/>
              </a:spcBef>
              <a:spcAft>
                <a:spcPts val="0"/>
              </a:spcAft>
              <a:buClr>
                <a:srgbClr val="C8E9F4"/>
              </a:buClr>
            </a:pPr>
            <a:r>
              <a:rPr dirty="0" err="1">
                <a:sym typeface="+mn-ea"/>
              </a:rPr>
              <a:t>第四级</a:t>
            </a:r>
            <a:endParaRPr dirty="0">
              <a:sym typeface="+mn-ea"/>
            </a:endParaRPr>
          </a:p>
          <a:p>
            <a:pPr lvl="4">
              <a:spcBef>
                <a:spcPts val="1200"/>
              </a:spcBef>
              <a:spcAft>
                <a:spcPts val="0"/>
              </a:spcAft>
              <a:buClr>
                <a:srgbClr val="C8E9F4"/>
              </a:buClr>
            </a:pPr>
            <a:r>
              <a:rPr dirty="0" err="1">
                <a:sym typeface="+mn-ea"/>
              </a:rPr>
              <a:t>第五级</a:t>
            </a:r>
            <a:endParaRPr dirty="0">
              <a:sym typeface="+mn-ea"/>
            </a:endParaRPr>
          </a:p>
        </p:txBody>
      </p:sp>
      <p:sp>
        <p:nvSpPr>
          <p:cNvPr id="7" name="标题"/>
          <p:cNvSpPr txBox="1">
            <a:spLocks noGrp="1"/>
          </p:cNvSpPr>
          <p:nvPr>
            <p:ph type="title" idx="4"/>
            <p:custDataLst>
              <p:tags r:id="rId5"/>
            </p:custDataLst>
          </p:nvPr>
        </p:nvSpPr>
        <p:spPr>
          <a:xfrm>
            <a:off x="1096645" y="408940"/>
            <a:ext cx="10480675" cy="609600"/>
          </a:xfrm>
          <a:prstGeom prst="rect">
            <a:avLst/>
          </a:prstGeom>
          <a:noFill/>
        </p:spPr>
        <p:txBody>
          <a:bodyPr wrap="square" tIns="0" bIns="0" rtlCol="0">
            <a:normAutofit/>
          </a:bodyPr>
          <a:lstStyle>
            <a:lvl1pPr marL="0" marR="0" lvl="0" algn="l" defTabSz="914400" rtl="0" eaLnBrk="1" fontAlgn="auto" latinLnBrk="0" hangingPunct="1">
              <a:lnSpc>
                <a:spcPct val="120000"/>
              </a:lnSpc>
              <a:buClrTx/>
              <a:buSzTx/>
              <a:buFontTx/>
              <a:buNone/>
              <a:defRPr kumimoji="0" lang="zh-CN" altLang="en-US" sz="3200" b="0" i="0" u="none" strike="noStrike" kern="1200" cap="none" spc="0" normalizeH="0" baseline="0" noProof="1" dirty="0">
                <a:gradFill flip="none" rotWithShape="1">
                  <a:gsLst>
                    <a:gs pos="0">
                      <a:schemeClr val="accent1"/>
                    </a:gs>
                    <a:gs pos="100000">
                      <a:schemeClr val="accent2"/>
                    </a:gs>
                  </a:gsLst>
                  <a:lin ang="2700000" scaled="1"/>
                  <a:tileRect/>
                </a:gradFill>
                <a:effectLst>
                  <a:outerShdw blurRad="139700" dist="38100" sx="102000" sy="102000" algn="tl">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lnSpc>
                <a:spcPct val="120000"/>
              </a:lnSpc>
              <a:buClrTx/>
              <a:buSzTx/>
              <a:buFontTx/>
            </a:pPr>
            <a:r>
              <a:rPr dirty="0">
                <a:sym typeface="+mn-ea"/>
              </a:rPr>
              <a:t>单击此处编辑母版标题样式</a:t>
            </a:r>
            <a:endParaRPr dirty="0">
              <a:sym typeface="+mn-ea"/>
            </a:endParaRPr>
          </a:p>
        </p:txBody>
      </p:sp>
      <p:sp>
        <p:nvSpPr>
          <p:cNvPr id="14" name="椭圆 13"/>
          <p:cNvSpPr/>
          <p:nvPr>
            <p:custDataLst>
              <p:tags r:id="rId6"/>
            </p:custDataLst>
          </p:nvPr>
        </p:nvSpPr>
        <p:spPr>
          <a:xfrm>
            <a:off x="669290" y="523875"/>
            <a:ext cx="379730" cy="379730"/>
          </a:xfrm>
          <a:prstGeom prst="ellipse">
            <a:avLst/>
          </a:prstGeom>
          <a:noFill/>
          <a:ln>
            <a:gradFill flip="none" rotWithShape="1">
              <a:gsLst>
                <a:gs pos="0">
                  <a:schemeClr val="accent2">
                    <a:alpha val="0"/>
                  </a:schemeClr>
                </a:gs>
                <a:gs pos="100000">
                  <a:schemeClr val="accent2"/>
                </a:gs>
              </a:gsLst>
              <a:lin ang="189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20000"/>
          </a:bodyPr>
          <a:lstStyle/>
          <a:p>
            <a:pPr algn="ctr"/>
            <a:endParaRPr lang="zh-CN" altLang="en-US" dirty="0">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15" name="箭头: V 形 7"/>
          <p:cNvSpPr/>
          <p:nvPr>
            <p:custDataLst>
              <p:tags r:id="rId7"/>
            </p:custDataLst>
          </p:nvPr>
        </p:nvSpPr>
        <p:spPr>
          <a:xfrm>
            <a:off x="820420" y="650875"/>
            <a:ext cx="97790" cy="133350"/>
          </a:xfrm>
          <a:prstGeom prst="chevron">
            <a:avLst/>
          </a:prstGeom>
          <a:gradFill>
            <a:gsLst>
              <a:gs pos="0">
                <a:schemeClr val="accent2">
                  <a:alpha val="0"/>
                </a:schemeClr>
              </a:gs>
              <a:gs pos="100000">
                <a:schemeClr val="accent2"/>
              </a:gs>
            </a:gsLst>
            <a:lin ang="18900000" scaled="1"/>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cxnSp>
        <p:nvCxnSpPr>
          <p:cNvPr id="11" name="直接连接符 10"/>
          <p:cNvCxnSpPr/>
          <p:nvPr>
            <p:custDataLst>
              <p:tags r:id="rId8"/>
            </p:custDataLst>
          </p:nvPr>
        </p:nvCxnSpPr>
        <p:spPr>
          <a:xfrm flipH="1">
            <a:off x="717550" y="1130300"/>
            <a:ext cx="3046095" cy="0"/>
          </a:xfrm>
          <a:prstGeom prst="line">
            <a:avLst/>
          </a:prstGeom>
          <a:ln w="12700">
            <a:gradFill flip="none" rotWithShape="1">
              <a:gsLst>
                <a:gs pos="0">
                  <a:schemeClr val="accent1">
                    <a:alpha val="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日期占位符 3"/>
          <p:cNvSpPr>
            <a:spLocks noGrp="1"/>
          </p:cNvSpPr>
          <p:nvPr>
            <p:ph type="dt" sz="half" idx="10"/>
            <p:custDataLst>
              <p:tags r:id="rId9"/>
            </p:custDataLst>
          </p:nvPr>
        </p:nvSpPr>
        <p:spPr>
          <a:xfrm>
            <a:off x="8382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5" name="页脚占位符 4"/>
          <p:cNvSpPr>
            <a:spLocks noGrp="1"/>
          </p:cNvSpPr>
          <p:nvPr>
            <p:ph type="ftr" sz="quarter" idx="11"/>
            <p:custDataLst>
              <p:tags r:id="rId10"/>
            </p:custDataLst>
          </p:nvPr>
        </p:nvSpPr>
        <p:spPr>
          <a:xfrm>
            <a:off x="4038600" y="6356350"/>
            <a:ext cx="41148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6" name="灯片编号占位符 5"/>
          <p:cNvSpPr>
            <a:spLocks noGrp="1"/>
          </p:cNvSpPr>
          <p:nvPr>
            <p:ph type="sldNum" sz="quarter" idx="12"/>
            <p:custDataLst>
              <p:tags r:id="rId11"/>
            </p:custDataLst>
          </p:nvPr>
        </p:nvSpPr>
        <p:spPr>
          <a:xfrm>
            <a:off x="86106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pic>
        <p:nvPicPr>
          <p:cNvPr id="9" name="图片 8"/>
          <p:cNvPicPr>
            <a:picLocks noChangeAspect="1"/>
          </p:cNvPicPr>
          <p:nvPr>
            <p:custDataLst>
              <p:tags r:id="rId2"/>
            </p:custDataLst>
          </p:nvPr>
        </p:nvPicPr>
        <p:blipFill>
          <a:blip r:embed="rId3"/>
          <a:stretch>
            <a:fillRect/>
          </a:stretch>
        </p:blipFill>
        <p:spPr>
          <a:xfrm>
            <a:off x="-4445" y="0"/>
            <a:ext cx="12201525" cy="6858000"/>
          </a:xfrm>
          <a:prstGeom prst="rect">
            <a:avLst/>
          </a:prstGeom>
        </p:spPr>
      </p:pic>
      <p:pic>
        <p:nvPicPr>
          <p:cNvPr id="71" name="图片 70"/>
          <p:cNvPicPr>
            <a:picLocks noChangeAspect="1"/>
          </p:cNvPicPr>
          <p:nvPr>
            <p:custDataLst>
              <p:tags r:id="rId4"/>
            </p:custDataLst>
          </p:nvPr>
        </p:nvPicPr>
        <p:blipFill>
          <a:blip r:embed="rId5"/>
          <a:srcRect/>
          <a:stretch>
            <a:fillRect/>
          </a:stretch>
        </p:blipFill>
        <p:spPr>
          <a:xfrm flipH="1">
            <a:off x="0" y="0"/>
            <a:ext cx="11416030" cy="6858000"/>
          </a:xfrm>
          <a:custGeom>
            <a:avLst/>
            <a:gdLst>
              <a:gd name="connsiteX0" fmla="*/ 11416222 w 11416222"/>
              <a:gd name="connsiteY0" fmla="*/ 0 h 6858000"/>
              <a:gd name="connsiteX1" fmla="*/ 0 w 11416222"/>
              <a:gd name="connsiteY1" fmla="*/ 0 h 6858000"/>
              <a:gd name="connsiteX2" fmla="*/ 0 w 11416222"/>
              <a:gd name="connsiteY2" fmla="*/ 6858000 h 6858000"/>
              <a:gd name="connsiteX3" fmla="*/ 11416222 w 114162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416222" h="6858000">
                <a:moveTo>
                  <a:pt x="11416222" y="0"/>
                </a:moveTo>
                <a:lnTo>
                  <a:pt x="0" y="0"/>
                </a:lnTo>
                <a:lnTo>
                  <a:pt x="0" y="6858000"/>
                </a:lnTo>
                <a:lnTo>
                  <a:pt x="11416222" y="6858000"/>
                </a:lnTo>
                <a:close/>
              </a:path>
            </a:pathLst>
          </a:custGeom>
        </p:spPr>
      </p:pic>
      <p:sp>
        <p:nvSpPr>
          <p:cNvPr id="17" name="任意多边形: 形状 16"/>
          <p:cNvSpPr/>
          <p:nvPr>
            <p:custDataLst>
              <p:tags r:id="rId6"/>
            </p:custDataLst>
          </p:nvPr>
        </p:nvSpPr>
        <p:spPr>
          <a:xfrm>
            <a:off x="442336" y="2871879"/>
            <a:ext cx="3251010" cy="1732167"/>
          </a:xfrm>
          <a:custGeom>
            <a:avLst/>
            <a:gdLst>
              <a:gd name="connsiteX0" fmla="*/ 109102 w 2819400"/>
              <a:gd name="connsiteY0" fmla="*/ 0 h 1386703"/>
              <a:gd name="connsiteX1" fmla="*/ 1507986 w 2819400"/>
              <a:gd name="connsiteY1" fmla="*/ 0 h 1386703"/>
              <a:gd name="connsiteX2" fmla="*/ 1847850 w 2819400"/>
              <a:gd name="connsiteY2" fmla="*/ 339864 h 1386703"/>
              <a:gd name="connsiteX3" fmla="*/ 1847850 w 2819400"/>
              <a:gd name="connsiteY3" fmla="*/ 344382 h 1386703"/>
              <a:gd name="connsiteX4" fmla="*/ 2646296 w 2819400"/>
              <a:gd name="connsiteY4" fmla="*/ 344382 h 1386703"/>
              <a:gd name="connsiteX5" fmla="*/ 2819400 w 2819400"/>
              <a:gd name="connsiteY5" fmla="*/ 517486 h 1386703"/>
              <a:gd name="connsiteX6" fmla="*/ 2819400 w 2819400"/>
              <a:gd name="connsiteY6" fmla="*/ 1125966 h 1386703"/>
              <a:gd name="connsiteX7" fmla="*/ 2558663 w 2819400"/>
              <a:gd name="connsiteY7" fmla="*/ 1386703 h 1386703"/>
              <a:gd name="connsiteX8" fmla="*/ 326392 w 2819400"/>
              <a:gd name="connsiteY8" fmla="*/ 1386703 h 1386703"/>
              <a:gd name="connsiteX9" fmla="*/ 0 w 2819400"/>
              <a:gd name="connsiteY9" fmla="*/ 1060311 h 1386703"/>
              <a:gd name="connsiteX10" fmla="*/ 0 w 2819400"/>
              <a:gd name="connsiteY10" fmla="*/ 109102 h 1386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19400" h="1386703">
                <a:moveTo>
                  <a:pt x="109102" y="0"/>
                </a:moveTo>
                <a:lnTo>
                  <a:pt x="1507986" y="0"/>
                </a:lnTo>
                <a:lnTo>
                  <a:pt x="1847850" y="339864"/>
                </a:lnTo>
                <a:lnTo>
                  <a:pt x="1847850" y="344382"/>
                </a:lnTo>
                <a:lnTo>
                  <a:pt x="2646296" y="344382"/>
                </a:lnTo>
                <a:lnTo>
                  <a:pt x="2819400" y="517486"/>
                </a:lnTo>
                <a:lnTo>
                  <a:pt x="2819400" y="1125966"/>
                </a:lnTo>
                <a:lnTo>
                  <a:pt x="2558663" y="1386703"/>
                </a:lnTo>
                <a:lnTo>
                  <a:pt x="326392" y="1386703"/>
                </a:lnTo>
                <a:lnTo>
                  <a:pt x="0" y="1060311"/>
                </a:lnTo>
                <a:lnTo>
                  <a:pt x="0" y="109102"/>
                </a:lnTo>
                <a:close/>
              </a:path>
            </a:pathLst>
          </a:custGeom>
          <a:gradFill>
            <a:gsLst>
              <a:gs pos="0">
                <a:schemeClr val="accent1">
                  <a:lumMod val="50000"/>
                </a:schemeClr>
              </a:gs>
              <a:gs pos="10000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8" name="加号 7"/>
          <p:cNvSpPr/>
          <p:nvPr>
            <p:custDataLst>
              <p:tags r:id="rId7"/>
            </p:custDataLst>
          </p:nvPr>
        </p:nvSpPr>
        <p:spPr>
          <a:xfrm rot="2781836">
            <a:off x="550718" y="3335569"/>
            <a:ext cx="1320680" cy="1320680"/>
          </a:xfrm>
          <a:prstGeom prst="mathPlus">
            <a:avLst>
              <a:gd name="adj1" fmla="val 14727"/>
            </a:avLst>
          </a:prstGeom>
          <a:noFill/>
          <a:ln>
            <a:gradFill flip="none" rotWithShape="1">
              <a:gsLst>
                <a:gs pos="0">
                  <a:schemeClr val="accent2"/>
                </a:gs>
                <a:gs pos="67000">
                  <a:schemeClr val="accent2">
                    <a:alpha val="0"/>
                  </a:schemeClr>
                </a:gs>
              </a:gsLst>
              <a:path path="circle">
                <a:fillToRect l="50000" t="50000" r="50000" b="50000"/>
              </a:path>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40000" lnSpcReduction="20000"/>
          </a:bodyPr>
          <a:lstStyle/>
          <a:p>
            <a:pPr algn="ctr"/>
            <a:endParaRPr lang="zh-CN" altLang="en-US">
              <a:latin typeface="MiSans" panose="00000500000000000000" charset="-122"/>
              <a:ea typeface="MiSans" panose="00000500000000000000" charset="-122"/>
              <a:cs typeface="MiSans Heavy" panose="00000A00000000000000" charset="-122"/>
              <a:sym typeface="MiSans" panose="00000500000000000000" charset="-122"/>
            </a:endParaRPr>
          </a:p>
        </p:txBody>
      </p:sp>
      <p:cxnSp>
        <p:nvCxnSpPr>
          <p:cNvPr id="18" name="直接连接符 17"/>
          <p:cNvCxnSpPr/>
          <p:nvPr>
            <p:custDataLst>
              <p:tags r:id="rId8"/>
            </p:custDataLst>
          </p:nvPr>
        </p:nvCxnSpPr>
        <p:spPr>
          <a:xfrm>
            <a:off x="613261" y="3447263"/>
            <a:ext cx="2646985"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3" name="箭头: V 形 22"/>
          <p:cNvSpPr/>
          <p:nvPr>
            <p:custDataLst>
              <p:tags r:id="rId9"/>
            </p:custDataLst>
          </p:nvPr>
        </p:nvSpPr>
        <p:spPr>
          <a:xfrm>
            <a:off x="3371215" y="4484370"/>
            <a:ext cx="218440" cy="287020"/>
          </a:xfrm>
          <a:prstGeom prst="chevron">
            <a:avLst>
              <a:gd name="adj" fmla="val 63333"/>
            </a:avLst>
          </a:prstGeom>
          <a:solidFill>
            <a:schemeClr val="bg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1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24" name="箭头: V 形 23"/>
          <p:cNvSpPr/>
          <p:nvPr>
            <p:custDataLst>
              <p:tags r:id="rId10"/>
            </p:custDataLst>
          </p:nvPr>
        </p:nvSpPr>
        <p:spPr>
          <a:xfrm>
            <a:off x="3535045" y="4484370"/>
            <a:ext cx="218440" cy="287020"/>
          </a:xfrm>
          <a:prstGeom prst="chevron">
            <a:avLst>
              <a:gd name="adj" fmla="val 63333"/>
            </a:avLst>
          </a:prstGeom>
          <a:solidFill>
            <a:schemeClr val="bg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1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25" name="箭头: V 形 24"/>
          <p:cNvSpPr/>
          <p:nvPr>
            <p:custDataLst>
              <p:tags r:id="rId11"/>
            </p:custDataLst>
          </p:nvPr>
        </p:nvSpPr>
        <p:spPr>
          <a:xfrm>
            <a:off x="3699510" y="4484370"/>
            <a:ext cx="218440" cy="287020"/>
          </a:xfrm>
          <a:prstGeom prst="chevron">
            <a:avLst>
              <a:gd name="adj" fmla="val 63333"/>
            </a:avLst>
          </a:prstGeom>
          <a:solidFill>
            <a:schemeClr val="bg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1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26" name="箭头: V 形 25"/>
          <p:cNvSpPr/>
          <p:nvPr>
            <p:custDataLst>
              <p:tags r:id="rId12"/>
            </p:custDataLst>
          </p:nvPr>
        </p:nvSpPr>
        <p:spPr>
          <a:xfrm>
            <a:off x="3863975" y="4484370"/>
            <a:ext cx="218440" cy="287020"/>
          </a:xfrm>
          <a:prstGeom prst="chevron">
            <a:avLst>
              <a:gd name="adj" fmla="val 63333"/>
            </a:avLst>
          </a:prstGeom>
          <a:solidFill>
            <a:schemeClr val="bg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1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27" name="箭头: V 形 26"/>
          <p:cNvSpPr/>
          <p:nvPr>
            <p:custDataLst>
              <p:tags r:id="rId13"/>
            </p:custDataLst>
          </p:nvPr>
        </p:nvSpPr>
        <p:spPr>
          <a:xfrm>
            <a:off x="4027805" y="4484370"/>
            <a:ext cx="218440" cy="287020"/>
          </a:xfrm>
          <a:prstGeom prst="chevron">
            <a:avLst>
              <a:gd name="adj" fmla="val 63333"/>
            </a:avLst>
          </a:prstGeom>
          <a:solidFill>
            <a:schemeClr val="bg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1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cxnSp>
        <p:nvCxnSpPr>
          <p:cNvPr id="36" name="直接连接符 35"/>
          <p:cNvCxnSpPr/>
          <p:nvPr>
            <p:custDataLst>
              <p:tags r:id="rId14"/>
            </p:custDataLst>
          </p:nvPr>
        </p:nvCxnSpPr>
        <p:spPr>
          <a:xfrm>
            <a:off x="439766" y="783771"/>
            <a:ext cx="1479196" cy="0"/>
          </a:xfrm>
          <a:prstGeom prst="line">
            <a:avLst/>
          </a:prstGeom>
          <a:ln w="12700">
            <a:solidFill>
              <a:schemeClr val="accent2">
                <a:alpha val="48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custDataLst>
              <p:tags r:id="rId15"/>
            </p:custDataLst>
          </p:nvPr>
        </p:nvCxnSpPr>
        <p:spPr>
          <a:xfrm>
            <a:off x="3503364" y="783771"/>
            <a:ext cx="8203565" cy="0"/>
          </a:xfrm>
          <a:prstGeom prst="line">
            <a:avLst/>
          </a:prstGeom>
          <a:ln w="12700">
            <a:solidFill>
              <a:schemeClr val="accent2">
                <a:alpha val="48000"/>
              </a:schemeClr>
            </a:solidFill>
          </a:ln>
        </p:spPr>
        <p:style>
          <a:lnRef idx="1">
            <a:schemeClr val="accent1"/>
          </a:lnRef>
          <a:fillRef idx="0">
            <a:schemeClr val="accent1"/>
          </a:fillRef>
          <a:effectRef idx="0">
            <a:schemeClr val="accent1"/>
          </a:effectRef>
          <a:fontRef idx="minor">
            <a:schemeClr val="tx1"/>
          </a:fontRef>
        </p:style>
      </p:cxnSp>
      <p:sp>
        <p:nvSpPr>
          <p:cNvPr id="7" name="副标题"/>
          <p:cNvSpPr txBox="1">
            <a:spLocks noGrp="1"/>
          </p:cNvSpPr>
          <p:nvPr>
            <p:ph type="body" idx="2" hasCustomPrompt="1"/>
            <p:custDataLst>
              <p:tags r:id="rId16"/>
            </p:custDataLst>
          </p:nvPr>
        </p:nvSpPr>
        <p:spPr>
          <a:xfrm>
            <a:off x="613410" y="2988310"/>
            <a:ext cx="2056765" cy="459105"/>
          </a:xfrm>
          <a:prstGeom prst="rect">
            <a:avLst/>
          </a:prstGeom>
          <a:noFill/>
        </p:spPr>
        <p:txBody>
          <a:bodyPr wrap="square" lIns="91440" tIns="0" rIns="91440" bIns="0" rtlCol="0" anchor="t">
            <a:normAutofit/>
          </a:bodyPr>
          <a:lstStyle>
            <a:defPPr>
              <a:defRPr lang="zh-CN"/>
            </a:defPPr>
            <a:lvl1pPr marL="0" marR="0" lvl="0" algn="l" defTabSz="914400" rtl="0" eaLnBrk="1" fontAlgn="auto" latinLnBrk="0" hangingPunct="1">
              <a:lnSpc>
                <a:spcPct val="130000"/>
              </a:lnSpc>
              <a:buClrTx/>
              <a:buSzTx/>
              <a:buFontTx/>
              <a:buNone/>
              <a:defRPr kumimoji="0" lang="en-US" altLang="zh-CN" sz="2000" b="0" i="0" u="none" strike="noStrike" kern="1200" cap="none" spc="0" normalizeH="0" baseline="0" noProof="1"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1">
                      <a:lumMod val="75000"/>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buClrTx/>
              <a:buSzTx/>
              <a:buFontTx/>
            </a:pPr>
            <a:r>
              <a:rPr>
                <a:sym typeface="+mn-ea"/>
              </a:rPr>
              <a:t>单击编辑副标题</a:t>
            </a:r>
            <a:endParaRPr>
              <a:sym typeface="+mn-ea"/>
            </a:endParaRPr>
          </a:p>
        </p:txBody>
      </p:sp>
      <p:sp>
        <p:nvSpPr>
          <p:cNvPr id="6" name="标题"/>
          <p:cNvSpPr txBox="1">
            <a:spLocks noGrp="1"/>
          </p:cNvSpPr>
          <p:nvPr>
            <p:ph type="title" idx="1" hasCustomPrompt="1"/>
            <p:custDataLst>
              <p:tags r:id="rId17"/>
            </p:custDataLst>
          </p:nvPr>
        </p:nvSpPr>
        <p:spPr>
          <a:xfrm>
            <a:off x="1612265" y="3436620"/>
            <a:ext cx="2087880" cy="1195705"/>
          </a:xfrm>
          <a:prstGeom prst="rect">
            <a:avLst/>
          </a:prstGeom>
          <a:noFill/>
        </p:spPr>
        <p:txBody>
          <a:bodyPr wrap="square" lIns="91440" tIns="0" rIns="91440" bIns="0" rtlCol="0" anchor="t" anchorCtr="0">
            <a:normAutofit/>
          </a:bodyPr>
          <a:lstStyle>
            <a:lvl1pPr marL="0" marR="0" lvl="0" algn="l" defTabSz="914400" rtl="0" eaLnBrk="1" fontAlgn="auto" latinLnBrk="0" hangingPunct="1">
              <a:lnSpc>
                <a:spcPct val="110000"/>
              </a:lnSpc>
              <a:buClrTx/>
              <a:buSzTx/>
              <a:buFontTx/>
              <a:buNone/>
              <a:defRPr kumimoji="0" lang="zh-CN" altLang="en-US" sz="6400" b="0" i="0" u="none" strike="noStrike" kern="1200" cap="none" spc="0" normalizeH="0" baseline="0" noProof="1" dirty="0">
                <a:solidFill>
                  <a:schemeClr val="tx1"/>
                </a:solidFill>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lnSpc>
                <a:spcPct val="110000"/>
              </a:lnSpc>
              <a:buClrTx/>
              <a:buSzTx/>
              <a:buFontTx/>
            </a:pPr>
            <a:r>
              <a:rPr dirty="0">
                <a:sym typeface="+mn-ea"/>
              </a:rPr>
              <a:t>标题</a:t>
            </a:r>
            <a:endParaRPr dirty="0">
              <a:sym typeface="+mn-ea"/>
            </a:endParaRPr>
          </a:p>
        </p:txBody>
      </p:sp>
      <p:sp>
        <p:nvSpPr>
          <p:cNvPr id="3" name="日期占位符 2"/>
          <p:cNvSpPr>
            <a:spLocks noGrp="1"/>
          </p:cNvSpPr>
          <p:nvPr>
            <p:ph type="dt" sz="half" idx="10"/>
            <p:custDataLst>
              <p:tags r:id="rId18"/>
            </p:custDataLst>
          </p:nvPr>
        </p:nvSpPr>
        <p:spPr>
          <a:xfrm>
            <a:off x="8382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4" name="页脚占位符 3"/>
          <p:cNvSpPr>
            <a:spLocks noGrp="1"/>
          </p:cNvSpPr>
          <p:nvPr>
            <p:ph type="ftr" sz="quarter" idx="11"/>
            <p:custDataLst>
              <p:tags r:id="rId19"/>
            </p:custDataLst>
          </p:nvPr>
        </p:nvSpPr>
        <p:spPr>
          <a:xfrm>
            <a:off x="4038600" y="6356350"/>
            <a:ext cx="41148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5" name="灯片编号占位符 4"/>
          <p:cNvSpPr>
            <a:spLocks noGrp="1"/>
          </p:cNvSpPr>
          <p:nvPr>
            <p:ph type="sldNum" sz="quarter" idx="12"/>
            <p:custDataLst>
              <p:tags r:id="rId20"/>
            </p:custDataLst>
          </p:nvPr>
        </p:nvSpPr>
        <p:spPr>
          <a:xfrm>
            <a:off x="86106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pic>
        <p:nvPicPr>
          <p:cNvPr id="12" name="图片 11"/>
          <p:cNvPicPr>
            <a:picLocks noChangeAspect="1"/>
          </p:cNvPicPr>
          <p:nvPr>
            <p:custDataLst>
              <p:tags r:id="rId2"/>
            </p:custDataLst>
          </p:nvPr>
        </p:nvPicPr>
        <p:blipFill>
          <a:blip r:embed="rId3"/>
          <a:stretch>
            <a:fillRect/>
          </a:stretch>
        </p:blipFill>
        <p:spPr>
          <a:xfrm>
            <a:off x="0" y="0"/>
            <a:ext cx="12201525" cy="6858000"/>
          </a:xfrm>
          <a:prstGeom prst="rect">
            <a:avLst/>
          </a:prstGeom>
        </p:spPr>
      </p:pic>
      <p:pic>
        <p:nvPicPr>
          <p:cNvPr id="48" name="图片 47"/>
          <p:cNvPicPr>
            <a:picLocks noChangeAspect="1"/>
          </p:cNvPicPr>
          <p:nvPr>
            <p:custDataLst>
              <p:tags r:id="rId4"/>
            </p:custDataLst>
          </p:nvPr>
        </p:nvPicPr>
        <p:blipFill>
          <a:blip r:embed="rId5"/>
          <a:srcRect/>
          <a:stretch>
            <a:fillRect/>
          </a:stretch>
        </p:blipFill>
        <p:spPr>
          <a:xfrm>
            <a:off x="3871595" y="0"/>
            <a:ext cx="8798560" cy="6858000"/>
          </a:xfrm>
          <a:custGeom>
            <a:avLst/>
            <a:gdLst>
              <a:gd name="connsiteX0" fmla="*/ 0 w 9003113"/>
              <a:gd name="connsiteY0" fmla="*/ 0 h 6858000"/>
              <a:gd name="connsiteX1" fmla="*/ 9003113 w 9003113"/>
              <a:gd name="connsiteY1" fmla="*/ 0 h 6858000"/>
              <a:gd name="connsiteX2" fmla="*/ 9003113 w 9003113"/>
              <a:gd name="connsiteY2" fmla="*/ 6858000 h 6858000"/>
              <a:gd name="connsiteX3" fmla="*/ 0 w 900311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003113" h="6858000">
                <a:moveTo>
                  <a:pt x="0" y="0"/>
                </a:moveTo>
                <a:lnTo>
                  <a:pt x="9003113" y="0"/>
                </a:lnTo>
                <a:lnTo>
                  <a:pt x="9003113" y="6858000"/>
                </a:lnTo>
                <a:lnTo>
                  <a:pt x="0" y="6858000"/>
                </a:lnTo>
                <a:close/>
              </a:path>
            </a:pathLst>
          </a:custGeom>
        </p:spPr>
      </p:pic>
      <p:sp>
        <p:nvSpPr>
          <p:cNvPr id="18" name="椭圆 17"/>
          <p:cNvSpPr/>
          <p:nvPr>
            <p:custDataLst>
              <p:tags r:id="rId6"/>
            </p:custDataLst>
          </p:nvPr>
        </p:nvSpPr>
        <p:spPr>
          <a:xfrm>
            <a:off x="758825" y="2720975"/>
            <a:ext cx="379730" cy="379730"/>
          </a:xfrm>
          <a:prstGeom prst="ellipse">
            <a:avLst/>
          </a:prstGeom>
          <a:noFill/>
          <a:ln>
            <a:gradFill flip="none" rotWithShape="1">
              <a:gsLst>
                <a:gs pos="0">
                  <a:schemeClr val="accent2">
                    <a:alpha val="0"/>
                  </a:schemeClr>
                </a:gs>
                <a:gs pos="100000">
                  <a:schemeClr val="accent2"/>
                </a:gs>
              </a:gsLst>
              <a:lin ang="189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20000"/>
          </a:bodyPr>
          <a:lstStyle/>
          <a:p>
            <a:pPr algn="ctr"/>
            <a:endParaRPr lang="zh-CN" altLang="en-US" dirty="0">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19" name="箭头: V 形 18"/>
          <p:cNvSpPr/>
          <p:nvPr>
            <p:custDataLst>
              <p:tags r:id="rId7"/>
            </p:custDataLst>
          </p:nvPr>
        </p:nvSpPr>
        <p:spPr>
          <a:xfrm>
            <a:off x="909955" y="2847975"/>
            <a:ext cx="97790" cy="133350"/>
          </a:xfrm>
          <a:prstGeom prst="chevron">
            <a:avLst/>
          </a:prstGeom>
          <a:gradFill>
            <a:gsLst>
              <a:gs pos="0">
                <a:schemeClr val="accent2">
                  <a:alpha val="0"/>
                </a:schemeClr>
              </a:gs>
              <a:gs pos="100000">
                <a:schemeClr val="accent2"/>
              </a:gs>
            </a:gsLst>
            <a:lin ang="18900000" scaled="1"/>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cxnSp>
        <p:nvCxnSpPr>
          <p:cNvPr id="34" name="直接连接符 33"/>
          <p:cNvCxnSpPr/>
          <p:nvPr>
            <p:custDataLst>
              <p:tags r:id="rId8"/>
            </p:custDataLst>
          </p:nvPr>
        </p:nvCxnSpPr>
        <p:spPr>
          <a:xfrm>
            <a:off x="747011" y="821871"/>
            <a:ext cx="7792720" cy="0"/>
          </a:xfrm>
          <a:prstGeom prst="line">
            <a:avLst/>
          </a:prstGeom>
          <a:ln w="12700">
            <a:solidFill>
              <a:schemeClr val="accent2">
                <a:alpha val="48000"/>
              </a:schemeClr>
            </a:solidFill>
          </a:ln>
        </p:spPr>
        <p:style>
          <a:lnRef idx="1">
            <a:schemeClr val="accent1"/>
          </a:lnRef>
          <a:fillRef idx="0">
            <a:schemeClr val="accent1"/>
          </a:fillRef>
          <a:effectRef idx="0">
            <a:schemeClr val="accent1"/>
          </a:effectRef>
          <a:fontRef idx="minor">
            <a:schemeClr val="tx1"/>
          </a:fontRef>
        </p:style>
      </p:cxnSp>
      <p:cxnSp>
        <p:nvCxnSpPr>
          <p:cNvPr id="1033" name="直接连接符 1032"/>
          <p:cNvCxnSpPr/>
          <p:nvPr>
            <p:custDataLst>
              <p:tags r:id="rId9"/>
            </p:custDataLst>
          </p:nvPr>
        </p:nvCxnSpPr>
        <p:spPr>
          <a:xfrm>
            <a:off x="9661208" y="821871"/>
            <a:ext cx="1845310" cy="0"/>
          </a:xfrm>
          <a:prstGeom prst="line">
            <a:avLst/>
          </a:prstGeom>
          <a:ln w="12700">
            <a:solidFill>
              <a:schemeClr val="accent2">
                <a:alpha val="48000"/>
              </a:schemeClr>
            </a:solidFill>
          </a:ln>
        </p:spPr>
        <p:style>
          <a:lnRef idx="1">
            <a:schemeClr val="accent1"/>
          </a:lnRef>
          <a:fillRef idx="0">
            <a:schemeClr val="accent1"/>
          </a:fillRef>
          <a:effectRef idx="0">
            <a:schemeClr val="accent1"/>
          </a:effectRef>
          <a:fontRef idx="minor">
            <a:schemeClr val="tx1"/>
          </a:fontRef>
        </p:style>
      </p:cxnSp>
      <p:sp>
        <p:nvSpPr>
          <p:cNvPr id="11" name="标题"/>
          <p:cNvSpPr txBox="1">
            <a:spLocks noGrp="1"/>
          </p:cNvSpPr>
          <p:nvPr>
            <p:ph type="title" idx="8" hasCustomPrompt="1"/>
            <p:custDataLst>
              <p:tags r:id="rId10"/>
            </p:custDataLst>
          </p:nvPr>
        </p:nvSpPr>
        <p:spPr>
          <a:xfrm>
            <a:off x="636270" y="3221990"/>
            <a:ext cx="5557520" cy="1931035"/>
          </a:xfrm>
          <a:prstGeom prst="rect">
            <a:avLst/>
          </a:prstGeom>
          <a:noFill/>
        </p:spPr>
        <p:txBody>
          <a:bodyPr wrap="square" lIns="91440" tIns="0" rIns="91440" bIns="0" rtlCol="0" anchor="t" anchorCtr="0">
            <a:normAutofit/>
          </a:bodyPr>
          <a:lstStyle>
            <a:lvl1pPr marL="0" marR="0" lvl="0" algn="l" defTabSz="914400" rtl="0" eaLnBrk="1" fontAlgn="auto" latinLnBrk="0" hangingPunct="1">
              <a:lnSpc>
                <a:spcPct val="100000"/>
              </a:lnSpc>
              <a:buClrTx/>
              <a:buSzTx/>
              <a:buFontTx/>
              <a:buNone/>
              <a:defRPr kumimoji="0" lang="zh-CN" altLang="en-US" sz="5400" b="0" i="0" u="none" strike="noStrike" kern="1200" cap="none" spc="0" normalizeH="0" baseline="0" noProof="1" dirty="0">
                <a:solidFill>
                  <a:schemeClr val="tx1"/>
                </a:solidFill>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lnSpc>
                <a:spcPct val="100000"/>
              </a:lnSpc>
              <a:buClrTx/>
              <a:buSzTx/>
              <a:buFontTx/>
            </a:pPr>
            <a:r>
              <a:rPr dirty="0">
                <a:sym typeface="+mn-ea"/>
              </a:rPr>
              <a:t>单击编辑标题</a:t>
            </a:r>
            <a:endParaRPr dirty="0">
              <a:sym typeface="+mn-ea"/>
            </a:endParaRPr>
          </a:p>
        </p:txBody>
      </p:sp>
      <p:sp>
        <p:nvSpPr>
          <p:cNvPr id="10" name="副标题"/>
          <p:cNvSpPr txBox="1">
            <a:spLocks noGrp="1"/>
          </p:cNvSpPr>
          <p:nvPr>
            <p:ph type="body" idx="7" hasCustomPrompt="1"/>
            <p:custDataLst>
              <p:tags r:id="rId11"/>
            </p:custDataLst>
          </p:nvPr>
        </p:nvSpPr>
        <p:spPr>
          <a:xfrm>
            <a:off x="1169035" y="2303145"/>
            <a:ext cx="5024755" cy="918845"/>
          </a:xfrm>
          <a:prstGeom prst="rect">
            <a:avLst/>
          </a:prstGeom>
          <a:noFill/>
        </p:spPr>
        <p:txBody>
          <a:bodyPr wrap="square" lIns="71755" tIns="0" rIns="71755" bIns="0" rtlCol="0" anchor="b" anchorCtr="0">
            <a:normAutofit/>
          </a:bodyPr>
          <a:lstStyle>
            <a:defPPr>
              <a:defRPr lang="zh-CN"/>
            </a:defPPr>
            <a:lvl1pPr marL="0" marR="0" lvl="0" algn="l" defTabSz="914400" rtl="0" eaLnBrk="1" fontAlgn="auto" latinLnBrk="0" hangingPunct="1">
              <a:lnSpc>
                <a:spcPct val="100000"/>
              </a:lnSpc>
              <a:buClrTx/>
              <a:buSzTx/>
              <a:buFontTx/>
              <a:buNone/>
              <a:defRPr kumimoji="0" lang="en-US" altLang="zh-CN" sz="3200" b="0" i="0" u="none" strike="noStrike" kern="1200" cap="none" spc="0" normalizeH="0" baseline="0" noProof="1"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lnSpc>
                <a:spcPct val="100000"/>
              </a:lnSpc>
              <a:buClrTx/>
              <a:buSzTx/>
              <a:buFontTx/>
            </a:pPr>
            <a:r>
              <a:rPr dirty="0" err="1">
                <a:sym typeface="+mn-ea"/>
              </a:rPr>
              <a:t>编辑节编号</a:t>
            </a:r>
            <a:endParaRPr dirty="0">
              <a:sym typeface="+mn-ea"/>
            </a:endParaRPr>
          </a:p>
        </p:txBody>
      </p:sp>
      <p:sp>
        <p:nvSpPr>
          <p:cNvPr id="8" name="平行四边形 7"/>
          <p:cNvSpPr/>
          <p:nvPr>
            <p:custDataLst>
              <p:tags r:id="rId12"/>
            </p:custDataLst>
          </p:nvPr>
        </p:nvSpPr>
        <p:spPr>
          <a:xfrm>
            <a:off x="913765"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7" name="平行四边形 6"/>
          <p:cNvSpPr/>
          <p:nvPr>
            <p:custDataLst>
              <p:tags r:id="rId13"/>
            </p:custDataLst>
          </p:nvPr>
        </p:nvSpPr>
        <p:spPr>
          <a:xfrm>
            <a:off x="104140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9" name="平行四边形 8"/>
          <p:cNvSpPr/>
          <p:nvPr>
            <p:custDataLst>
              <p:tags r:id="rId14"/>
            </p:custDataLst>
          </p:nvPr>
        </p:nvSpPr>
        <p:spPr>
          <a:xfrm>
            <a:off x="116840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2" name="平行四边形 21"/>
          <p:cNvSpPr/>
          <p:nvPr>
            <p:custDataLst>
              <p:tags r:id="rId15"/>
            </p:custDataLst>
          </p:nvPr>
        </p:nvSpPr>
        <p:spPr>
          <a:xfrm>
            <a:off x="1296035"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3" name="平行四边形 22"/>
          <p:cNvSpPr/>
          <p:nvPr>
            <p:custDataLst>
              <p:tags r:id="rId16"/>
            </p:custDataLst>
          </p:nvPr>
        </p:nvSpPr>
        <p:spPr>
          <a:xfrm>
            <a:off x="142367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4" name="平行四边形 23"/>
          <p:cNvSpPr/>
          <p:nvPr>
            <p:custDataLst>
              <p:tags r:id="rId17"/>
            </p:custDataLst>
          </p:nvPr>
        </p:nvSpPr>
        <p:spPr>
          <a:xfrm>
            <a:off x="155194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4" name="日期占位符 3"/>
          <p:cNvSpPr>
            <a:spLocks noGrp="1"/>
          </p:cNvSpPr>
          <p:nvPr>
            <p:ph type="dt" sz="half" idx="10"/>
            <p:custDataLst>
              <p:tags r:id="rId18"/>
            </p:custDataLst>
          </p:nvPr>
        </p:nvSpPr>
        <p:spPr>
          <a:xfrm>
            <a:off x="8382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5" name="页脚占位符 4"/>
          <p:cNvSpPr>
            <a:spLocks noGrp="1"/>
          </p:cNvSpPr>
          <p:nvPr>
            <p:ph type="ftr" sz="quarter" idx="11"/>
            <p:custDataLst>
              <p:tags r:id="rId19"/>
            </p:custDataLst>
          </p:nvPr>
        </p:nvSpPr>
        <p:spPr>
          <a:xfrm>
            <a:off x="4038600" y="6356350"/>
            <a:ext cx="41148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6" name="灯片编号占位符 5"/>
          <p:cNvSpPr>
            <a:spLocks noGrp="1"/>
          </p:cNvSpPr>
          <p:nvPr>
            <p:ph type="sldNum" sz="quarter" idx="12"/>
            <p:custDataLst>
              <p:tags r:id="rId20"/>
            </p:custDataLst>
          </p:nvPr>
        </p:nvSpPr>
        <p:spPr>
          <a:xfrm>
            <a:off x="86106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showMasterSp="0">
  <p:cSld name="标题和两栏">
    <p:spTree>
      <p:nvGrpSpPr>
        <p:cNvPr id="1" name=""/>
        <p:cNvGrpSpPr/>
        <p:nvPr/>
      </p:nvGrpSpPr>
      <p:grpSpPr>
        <a:xfrm>
          <a:off x="0" y="0"/>
          <a:ext cx="0" cy="0"/>
          <a:chOff x="0" y="0"/>
          <a:chExt cx="0" cy="0"/>
        </a:xfrm>
      </p:grpSpPr>
      <p:pic>
        <p:nvPicPr>
          <p:cNvPr id="12" name="图片 11"/>
          <p:cNvPicPr>
            <a:picLocks noChangeAspect="1"/>
          </p:cNvPicPr>
          <p:nvPr>
            <p:custDataLst>
              <p:tags r:id="rId2"/>
            </p:custDataLst>
          </p:nvPr>
        </p:nvPicPr>
        <p:blipFill>
          <a:blip r:embed="rId3"/>
          <a:stretch>
            <a:fillRect/>
          </a:stretch>
        </p:blipFill>
        <p:spPr>
          <a:xfrm>
            <a:off x="-4445" y="0"/>
            <a:ext cx="12201525" cy="6858000"/>
          </a:xfrm>
          <a:prstGeom prst="rect">
            <a:avLst/>
          </a:prstGeom>
        </p:spPr>
      </p:pic>
      <p:sp>
        <p:nvSpPr>
          <p:cNvPr id="10" name="正文"/>
          <p:cNvSpPr txBox="1">
            <a:spLocks noGrp="1"/>
          </p:cNvSpPr>
          <p:nvPr>
            <p:ph idx="6"/>
            <p:custDataLst>
              <p:tags r:id="rId4"/>
            </p:custDataLst>
          </p:nvPr>
        </p:nvSpPr>
        <p:spPr>
          <a:xfrm>
            <a:off x="6400805" y="1490357"/>
            <a:ext cx="5176800" cy="4759236"/>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704020202020204" pitchFamily="34" charset="0"/>
              <a:buChar char="●"/>
              <a:defRPr kumimoji="0" lang="zh-CN" altLang="en-US" sz="1800" b="0" i="0" u="none" strike="noStrike" kern="1200" cap="none" spc="150" normalizeH="0" baseline="0" noProof="1" dirty="0">
                <a:ln>
                  <a:noFill/>
                  <a:prstDash val="sysDot"/>
                </a:ln>
                <a:solidFill>
                  <a:schemeClr val="tx1"/>
                </a:solidFill>
                <a:uFillTx/>
                <a:latin typeface="MiSans" panose="00000500000000000000" charset="-122"/>
                <a:ea typeface="MiSans" panose="00000500000000000000" charset="-122"/>
                <a:cs typeface="MiSans" panose="00000500000000000000" charset="-122"/>
                <a:sym typeface="MiSans" panose="00000500000000000000" charset="-122"/>
              </a:defRPr>
            </a:lvl1pPr>
            <a:lvl2pPr marL="685800" marR="0" lvl="1" indent="-228600" fontAlgn="auto">
              <a:lnSpc>
                <a:spcPct val="120000"/>
              </a:lnSpc>
              <a:spcBef>
                <a:spcPts val="0"/>
              </a:spcBef>
              <a:spcAft>
                <a:spcPts val="600"/>
              </a:spcAft>
              <a:buFont typeface="Arial" panose="020B0704020202020204" pitchFamily="34" charset="0"/>
              <a:buChar char="●"/>
              <a:tabLst>
                <a:tab pos="1609725" algn="l"/>
              </a:tabLst>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2pPr>
            <a:lvl3pPr marL="1143000" marR="0" lvl="2" indent="-228600" fontAlgn="auto">
              <a:lnSpc>
                <a:spcPct val="120000"/>
              </a:lnSpc>
              <a:spcBef>
                <a:spcPts val="0"/>
              </a:spcBef>
              <a:spcAft>
                <a:spcPts val="600"/>
              </a:spcAft>
              <a:buFont typeface="Arial" panose="020B0704020202020204" pitchFamily="34" charset="0"/>
              <a:buChar char="●"/>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4pPr>
            <a:lvl5pPr marL="2057400" marR="0" lvl="4" indent="-228600" fontAlgn="auto">
              <a:lnSpc>
                <a:spcPct val="120000"/>
              </a:lnSpc>
              <a:spcBef>
                <a:spcPts val="0"/>
              </a:spcBef>
              <a:spcAft>
                <a:spcPts val="300"/>
              </a:spcAft>
              <a:buFont typeface="Arial" panose="020B0704020202020204" pitchFamily="34"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5pPr>
            <a:lvl6pPr indent="0">
              <a:lnSpc>
                <a:spcPct val="90000"/>
              </a:lnSpc>
              <a:spcBef>
                <a:spcPts val="500"/>
              </a:spcBef>
              <a:buFont typeface="Arial" panose="020B0704020202020204" pitchFamily="34" charset="0"/>
              <a:buNone/>
            </a:lvl6pPr>
            <a:lvl7pPr marL="2971800" indent="-228600">
              <a:lnSpc>
                <a:spcPct val="90000"/>
              </a:lnSpc>
              <a:spcBef>
                <a:spcPts val="500"/>
              </a:spcBef>
              <a:buFont typeface="Arial" panose="020B0704020202020204" pitchFamily="34" charset="0"/>
              <a:buChar char="•"/>
            </a:lvl7pPr>
            <a:lvl8pPr marL="3429000" indent="-228600">
              <a:lnSpc>
                <a:spcPct val="90000"/>
              </a:lnSpc>
              <a:spcBef>
                <a:spcPts val="500"/>
              </a:spcBef>
              <a:buFont typeface="Arial" panose="020B0704020202020204" pitchFamily="34" charset="0"/>
              <a:buChar char="•"/>
            </a:lvl8pPr>
            <a:lvl9pPr marL="3886200" indent="-228600">
              <a:lnSpc>
                <a:spcPct val="90000"/>
              </a:lnSpc>
              <a:spcBef>
                <a:spcPts val="500"/>
              </a:spcBef>
              <a:buFont typeface="Arial" panose="020B0704020202020204" pitchFamily="34" charset="0"/>
              <a:buChar char="•"/>
            </a:lvl9pPr>
          </a:lstStyle>
          <a:p>
            <a:pPr lvl="0"/>
            <a:r>
              <a:rPr dirty="0">
                <a:sym typeface="+mn-ea"/>
              </a:rPr>
              <a:t>单击此处编辑母版文本样式</a:t>
            </a:r>
            <a:endParaRPr dirty="0">
              <a:sym typeface="+mn-ea"/>
            </a:endParaRPr>
          </a:p>
          <a:p>
            <a:pPr lvl="1"/>
            <a:r>
              <a:rPr dirty="0" err="1">
                <a:sym typeface="+mn-ea"/>
              </a:rPr>
              <a:t>第二级</a:t>
            </a:r>
            <a:endParaRPr dirty="0">
              <a:sym typeface="+mn-ea"/>
            </a:endParaRPr>
          </a:p>
          <a:p>
            <a:pPr lvl="2"/>
            <a:r>
              <a:rPr dirty="0" err="1">
                <a:sym typeface="+mn-ea"/>
              </a:rPr>
              <a:t>第三级</a:t>
            </a:r>
            <a:endParaRPr dirty="0">
              <a:sym typeface="+mn-ea"/>
            </a:endParaRPr>
          </a:p>
          <a:p>
            <a:pPr lvl="3"/>
            <a:r>
              <a:rPr dirty="0" err="1">
                <a:sym typeface="+mn-ea"/>
              </a:rPr>
              <a:t>第四级</a:t>
            </a:r>
            <a:endParaRPr dirty="0">
              <a:sym typeface="+mn-ea"/>
            </a:endParaRPr>
          </a:p>
          <a:p>
            <a:pPr lvl="4"/>
            <a:r>
              <a:rPr dirty="0" err="1">
                <a:sym typeface="+mn-ea"/>
              </a:rPr>
              <a:t>第五级</a:t>
            </a:r>
            <a:endParaRPr dirty="0">
              <a:sym typeface="+mn-ea"/>
            </a:endParaRPr>
          </a:p>
        </p:txBody>
      </p:sp>
      <p:sp>
        <p:nvSpPr>
          <p:cNvPr id="9" name="正文"/>
          <p:cNvSpPr txBox="1">
            <a:spLocks noGrp="1"/>
          </p:cNvSpPr>
          <p:nvPr>
            <p:ph idx="5"/>
            <p:custDataLst>
              <p:tags r:id="rId5"/>
            </p:custDataLst>
          </p:nvPr>
        </p:nvSpPr>
        <p:spPr>
          <a:xfrm>
            <a:off x="608400" y="1490357"/>
            <a:ext cx="5176800" cy="4759236"/>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704020202020204" pitchFamily="34" charset="0"/>
              <a:buChar char="●"/>
              <a:defRPr kumimoji="0" lang="zh-CN" altLang="en-US" sz="1800" b="0" i="0" u="none" strike="noStrike" kern="1200" cap="none" spc="150" normalizeH="0" baseline="0" noProof="1" dirty="0">
                <a:ln>
                  <a:noFill/>
                  <a:prstDash val="sysDot"/>
                </a:ln>
                <a:solidFill>
                  <a:schemeClr val="tx1"/>
                </a:solidFill>
                <a:uFillTx/>
                <a:latin typeface="MiSans" panose="00000500000000000000" charset="-122"/>
                <a:ea typeface="MiSans" panose="00000500000000000000" charset="-122"/>
                <a:cs typeface="MiSans" panose="00000500000000000000" charset="-122"/>
                <a:sym typeface="MiSans" panose="00000500000000000000" charset="-122"/>
              </a:defRPr>
            </a:lvl1pPr>
            <a:lvl2pPr marL="685800" marR="0" lvl="1" indent="-228600" fontAlgn="auto">
              <a:lnSpc>
                <a:spcPct val="120000"/>
              </a:lnSpc>
              <a:spcBef>
                <a:spcPts val="0"/>
              </a:spcBef>
              <a:spcAft>
                <a:spcPts val="600"/>
              </a:spcAft>
              <a:buFont typeface="Arial" panose="020B0704020202020204" pitchFamily="34" charset="0"/>
              <a:buChar char="●"/>
              <a:tabLst>
                <a:tab pos="1609725" algn="l"/>
              </a:tabLst>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2pPr>
            <a:lvl3pPr marL="1143000" marR="0" lvl="2" indent="-228600" fontAlgn="auto">
              <a:lnSpc>
                <a:spcPct val="120000"/>
              </a:lnSpc>
              <a:spcBef>
                <a:spcPts val="0"/>
              </a:spcBef>
              <a:spcAft>
                <a:spcPts val="600"/>
              </a:spcAft>
              <a:buFont typeface="Arial" panose="020B0704020202020204" pitchFamily="34" charset="0"/>
              <a:buChar char="●"/>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4pPr>
            <a:lvl5pPr marL="2057400" marR="0" lvl="4" indent="-228600" fontAlgn="auto">
              <a:lnSpc>
                <a:spcPct val="120000"/>
              </a:lnSpc>
              <a:spcBef>
                <a:spcPts val="0"/>
              </a:spcBef>
              <a:spcAft>
                <a:spcPts val="300"/>
              </a:spcAft>
              <a:buFont typeface="Arial" panose="020B0704020202020204" pitchFamily="34"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5pPr>
            <a:lvl6pPr indent="0">
              <a:lnSpc>
                <a:spcPct val="90000"/>
              </a:lnSpc>
              <a:spcBef>
                <a:spcPts val="500"/>
              </a:spcBef>
              <a:buFont typeface="Arial" panose="020B0704020202020204" pitchFamily="34" charset="0"/>
              <a:buNone/>
            </a:lvl6pPr>
            <a:lvl7pPr marL="2971800" indent="-228600">
              <a:lnSpc>
                <a:spcPct val="90000"/>
              </a:lnSpc>
              <a:spcBef>
                <a:spcPts val="500"/>
              </a:spcBef>
              <a:buFont typeface="Arial" panose="020B0704020202020204" pitchFamily="34" charset="0"/>
              <a:buChar char="•"/>
            </a:lvl7pPr>
            <a:lvl8pPr marL="3429000" indent="-228600">
              <a:lnSpc>
                <a:spcPct val="90000"/>
              </a:lnSpc>
              <a:spcBef>
                <a:spcPts val="500"/>
              </a:spcBef>
              <a:buFont typeface="Arial" panose="020B0704020202020204" pitchFamily="34" charset="0"/>
              <a:buChar char="•"/>
            </a:lvl8pPr>
            <a:lvl9pPr marL="3886200" indent="-228600">
              <a:lnSpc>
                <a:spcPct val="90000"/>
              </a:lnSpc>
              <a:spcBef>
                <a:spcPts val="500"/>
              </a:spcBef>
              <a:buFont typeface="Arial" panose="020B0704020202020204" pitchFamily="34" charset="0"/>
              <a:buChar char="•"/>
            </a:lvl9pPr>
          </a:lstStyle>
          <a:p>
            <a:pPr lvl="0"/>
            <a:r>
              <a:rPr dirty="0">
                <a:sym typeface="+mn-ea"/>
              </a:rPr>
              <a:t>单击此处编辑母版文本样式</a:t>
            </a:r>
            <a:endParaRPr dirty="0">
              <a:sym typeface="+mn-ea"/>
            </a:endParaRPr>
          </a:p>
          <a:p>
            <a:pPr lvl="1"/>
            <a:r>
              <a:rPr dirty="0" err="1">
                <a:sym typeface="+mn-ea"/>
              </a:rPr>
              <a:t>第二级</a:t>
            </a:r>
            <a:endParaRPr dirty="0">
              <a:sym typeface="+mn-ea"/>
            </a:endParaRPr>
          </a:p>
          <a:p>
            <a:pPr lvl="2"/>
            <a:r>
              <a:rPr dirty="0" err="1">
                <a:sym typeface="+mn-ea"/>
              </a:rPr>
              <a:t>第三级</a:t>
            </a:r>
            <a:endParaRPr dirty="0">
              <a:sym typeface="+mn-ea"/>
            </a:endParaRPr>
          </a:p>
          <a:p>
            <a:pPr lvl="3"/>
            <a:r>
              <a:rPr dirty="0" err="1">
                <a:sym typeface="+mn-ea"/>
              </a:rPr>
              <a:t>第四级</a:t>
            </a:r>
            <a:endParaRPr dirty="0">
              <a:sym typeface="+mn-ea"/>
            </a:endParaRPr>
          </a:p>
          <a:p>
            <a:pPr lvl="4"/>
            <a:r>
              <a:rPr dirty="0" err="1">
                <a:sym typeface="+mn-ea"/>
              </a:rPr>
              <a:t>第五级</a:t>
            </a:r>
            <a:endParaRPr dirty="0">
              <a:sym typeface="+mn-ea"/>
            </a:endParaRPr>
          </a:p>
        </p:txBody>
      </p:sp>
      <p:sp>
        <p:nvSpPr>
          <p:cNvPr id="8" name="标题"/>
          <p:cNvSpPr txBox="1">
            <a:spLocks noGrp="1"/>
          </p:cNvSpPr>
          <p:nvPr>
            <p:ph type="title" idx="4"/>
            <p:custDataLst>
              <p:tags r:id="rId6"/>
            </p:custDataLst>
          </p:nvPr>
        </p:nvSpPr>
        <p:spPr>
          <a:xfrm>
            <a:off x="1096645" y="408940"/>
            <a:ext cx="10480675" cy="609600"/>
          </a:xfrm>
          <a:prstGeom prst="rect">
            <a:avLst/>
          </a:prstGeom>
          <a:noFill/>
        </p:spPr>
        <p:txBody>
          <a:bodyPr wrap="square" tIns="0" bIns="0" rtlCol="0">
            <a:normAutofit/>
          </a:bodyPr>
          <a:lstStyle>
            <a:lvl1pPr marL="0" marR="0" lvl="0" algn="l" defTabSz="914400" rtl="0" eaLnBrk="1" fontAlgn="auto" latinLnBrk="0" hangingPunct="1">
              <a:lnSpc>
                <a:spcPct val="120000"/>
              </a:lnSpc>
              <a:buClrTx/>
              <a:buSzTx/>
              <a:buFontTx/>
              <a:buNone/>
              <a:defRPr kumimoji="0" lang="zh-CN" altLang="en-US" sz="3200" b="0" i="0" u="none" strike="noStrike" kern="1200" cap="none" spc="0" normalizeH="0" baseline="0" noProof="1" dirty="0">
                <a:gradFill flip="none" rotWithShape="1">
                  <a:gsLst>
                    <a:gs pos="0">
                      <a:schemeClr val="accent1"/>
                    </a:gs>
                    <a:gs pos="100000">
                      <a:schemeClr val="accent2"/>
                    </a:gs>
                  </a:gsLst>
                  <a:lin ang="2700000" scaled="1"/>
                  <a:tileRect/>
                </a:gradFill>
                <a:effectLst>
                  <a:outerShdw blurRad="139700" dist="38100" sx="102000" sy="102000" algn="tl">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lnSpc>
                <a:spcPct val="120000"/>
              </a:lnSpc>
              <a:buClrTx/>
              <a:buSzTx/>
              <a:buFontTx/>
            </a:pPr>
            <a:r>
              <a:rPr dirty="0">
                <a:sym typeface="+mn-ea"/>
              </a:rPr>
              <a:t>单击此处编辑母版标题样式</a:t>
            </a:r>
            <a:endParaRPr dirty="0">
              <a:sym typeface="+mn-ea"/>
            </a:endParaRPr>
          </a:p>
        </p:txBody>
      </p:sp>
      <p:sp>
        <p:nvSpPr>
          <p:cNvPr id="14" name="椭圆 13"/>
          <p:cNvSpPr/>
          <p:nvPr>
            <p:custDataLst>
              <p:tags r:id="rId7"/>
            </p:custDataLst>
          </p:nvPr>
        </p:nvSpPr>
        <p:spPr>
          <a:xfrm>
            <a:off x="669290" y="523875"/>
            <a:ext cx="379730" cy="379730"/>
          </a:xfrm>
          <a:prstGeom prst="ellipse">
            <a:avLst/>
          </a:prstGeom>
          <a:noFill/>
          <a:ln>
            <a:gradFill flip="none" rotWithShape="1">
              <a:gsLst>
                <a:gs pos="0">
                  <a:schemeClr val="accent2">
                    <a:alpha val="0"/>
                  </a:schemeClr>
                </a:gs>
                <a:gs pos="100000">
                  <a:schemeClr val="accent2"/>
                </a:gs>
              </a:gsLst>
              <a:lin ang="189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20000"/>
          </a:bodyPr>
          <a:lstStyle/>
          <a:p>
            <a:pPr algn="ctr"/>
            <a:endParaRPr lang="zh-CN" altLang="en-US" dirty="0">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15" name="箭头: V 形 7"/>
          <p:cNvSpPr/>
          <p:nvPr>
            <p:custDataLst>
              <p:tags r:id="rId8"/>
            </p:custDataLst>
          </p:nvPr>
        </p:nvSpPr>
        <p:spPr>
          <a:xfrm>
            <a:off x="820420" y="650875"/>
            <a:ext cx="97790" cy="133350"/>
          </a:xfrm>
          <a:prstGeom prst="chevron">
            <a:avLst/>
          </a:prstGeom>
          <a:gradFill>
            <a:gsLst>
              <a:gs pos="0">
                <a:schemeClr val="accent2">
                  <a:alpha val="0"/>
                </a:schemeClr>
              </a:gs>
              <a:gs pos="100000">
                <a:schemeClr val="accent2"/>
              </a:gs>
            </a:gsLst>
            <a:lin ang="18900000" scaled="1"/>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cxnSp>
        <p:nvCxnSpPr>
          <p:cNvPr id="11" name="直接连接符 10"/>
          <p:cNvCxnSpPr/>
          <p:nvPr>
            <p:custDataLst>
              <p:tags r:id="rId9"/>
            </p:custDataLst>
          </p:nvPr>
        </p:nvCxnSpPr>
        <p:spPr>
          <a:xfrm flipH="1">
            <a:off x="717550" y="1130300"/>
            <a:ext cx="3046095" cy="0"/>
          </a:xfrm>
          <a:prstGeom prst="line">
            <a:avLst/>
          </a:prstGeom>
          <a:ln w="12700">
            <a:gradFill flip="none" rotWithShape="1">
              <a:gsLst>
                <a:gs pos="0">
                  <a:schemeClr val="accent1">
                    <a:alpha val="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 name="日期占位符 4"/>
          <p:cNvSpPr>
            <a:spLocks noGrp="1"/>
          </p:cNvSpPr>
          <p:nvPr>
            <p:ph type="dt" sz="half" idx="10"/>
            <p:custDataLst>
              <p:tags r:id="rId10"/>
            </p:custDataLst>
          </p:nvPr>
        </p:nvSpPr>
        <p:spPr>
          <a:xfrm>
            <a:off x="8382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6" name="页脚占位符 5"/>
          <p:cNvSpPr>
            <a:spLocks noGrp="1"/>
          </p:cNvSpPr>
          <p:nvPr>
            <p:ph type="ftr" sz="quarter" idx="11"/>
            <p:custDataLst>
              <p:tags r:id="rId11"/>
            </p:custDataLst>
          </p:nvPr>
        </p:nvSpPr>
        <p:spPr>
          <a:xfrm>
            <a:off x="4038600" y="6356350"/>
            <a:ext cx="41148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7" name="灯片编号占位符 6"/>
          <p:cNvSpPr>
            <a:spLocks noGrp="1"/>
          </p:cNvSpPr>
          <p:nvPr>
            <p:ph type="sldNum" sz="quarter" idx="12"/>
            <p:custDataLst>
              <p:tags r:id="rId12"/>
            </p:custDataLst>
          </p:nvPr>
        </p:nvSpPr>
        <p:spPr>
          <a:xfrm>
            <a:off x="86106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showMasterSp="0">
  <p:cSld name="标题和比较">
    <p:spTree>
      <p:nvGrpSpPr>
        <p:cNvPr id="1" name=""/>
        <p:cNvGrpSpPr/>
        <p:nvPr/>
      </p:nvGrpSpPr>
      <p:grpSpPr>
        <a:xfrm>
          <a:off x="0" y="0"/>
          <a:ext cx="0" cy="0"/>
          <a:chOff x="0" y="0"/>
          <a:chExt cx="0" cy="0"/>
        </a:xfrm>
      </p:grpSpPr>
      <p:pic>
        <p:nvPicPr>
          <p:cNvPr id="18" name="图片 17"/>
          <p:cNvPicPr>
            <a:picLocks noChangeAspect="1"/>
          </p:cNvPicPr>
          <p:nvPr>
            <p:custDataLst>
              <p:tags r:id="rId2"/>
            </p:custDataLst>
          </p:nvPr>
        </p:nvPicPr>
        <p:blipFill>
          <a:blip r:embed="rId3"/>
          <a:stretch>
            <a:fillRect/>
          </a:stretch>
        </p:blipFill>
        <p:spPr>
          <a:xfrm>
            <a:off x="-4445" y="0"/>
            <a:ext cx="12201525" cy="6858000"/>
          </a:xfrm>
          <a:prstGeom prst="rect">
            <a:avLst/>
          </a:prstGeom>
        </p:spPr>
      </p:pic>
      <p:sp>
        <p:nvSpPr>
          <p:cNvPr id="17" name="正文"/>
          <p:cNvSpPr txBox="1">
            <a:spLocks noGrp="1"/>
          </p:cNvSpPr>
          <p:nvPr>
            <p:ph idx="8"/>
            <p:custDataLst>
              <p:tags r:id="rId4"/>
            </p:custDataLst>
          </p:nvPr>
        </p:nvSpPr>
        <p:spPr>
          <a:xfrm>
            <a:off x="6235200" y="1854000"/>
            <a:ext cx="5342400" cy="4395600"/>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704020202020204" pitchFamily="34" charset="0"/>
              <a:buChar char="●"/>
              <a:defRPr kumimoji="0" lang="zh-CN" altLang="en-US" sz="1800" b="0" i="0" u="none" strike="noStrike" kern="1200" cap="none" spc="150" normalizeH="0" baseline="0" noProof="1" dirty="0">
                <a:ln>
                  <a:noFill/>
                  <a:prstDash val="sysDot"/>
                </a:ln>
                <a:solidFill>
                  <a:schemeClr val="tx1"/>
                </a:solidFill>
                <a:uFillTx/>
                <a:latin typeface="MiSans" panose="00000500000000000000" charset="-122"/>
                <a:ea typeface="MiSans" panose="00000500000000000000" charset="-122"/>
                <a:cs typeface="MiSans" panose="00000500000000000000" charset="-122"/>
                <a:sym typeface="MiSans" panose="00000500000000000000" charset="-122"/>
              </a:defRPr>
            </a:lvl1pPr>
            <a:lvl2pPr marL="685800" marR="0" lvl="1" indent="-228600" fontAlgn="auto">
              <a:lnSpc>
                <a:spcPct val="120000"/>
              </a:lnSpc>
              <a:spcBef>
                <a:spcPts val="0"/>
              </a:spcBef>
              <a:spcAft>
                <a:spcPts val="600"/>
              </a:spcAft>
              <a:buFont typeface="Arial" panose="020B0704020202020204" pitchFamily="34" charset="0"/>
              <a:buChar char="●"/>
              <a:tabLst>
                <a:tab pos="1609725" algn="l"/>
              </a:tabLst>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2pPr>
            <a:lvl3pPr marL="1143000" marR="0" lvl="2" indent="-228600" fontAlgn="auto">
              <a:lnSpc>
                <a:spcPct val="120000"/>
              </a:lnSpc>
              <a:spcBef>
                <a:spcPts val="0"/>
              </a:spcBef>
              <a:spcAft>
                <a:spcPts val="600"/>
              </a:spcAft>
              <a:buFont typeface="Arial" panose="020B0704020202020204" pitchFamily="34" charset="0"/>
              <a:buChar char="●"/>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4pPr>
            <a:lvl5pPr marL="2057400" marR="0" lvl="4" indent="-228600" fontAlgn="auto">
              <a:lnSpc>
                <a:spcPct val="120000"/>
              </a:lnSpc>
              <a:spcBef>
                <a:spcPts val="0"/>
              </a:spcBef>
              <a:spcAft>
                <a:spcPts val="300"/>
              </a:spcAft>
              <a:buFont typeface="Arial" panose="020B0704020202020204" pitchFamily="34"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5pPr>
            <a:lvl6pPr indent="0">
              <a:lnSpc>
                <a:spcPct val="90000"/>
              </a:lnSpc>
              <a:spcBef>
                <a:spcPts val="500"/>
              </a:spcBef>
              <a:buFont typeface="Arial" panose="020B0704020202020204" pitchFamily="34" charset="0"/>
              <a:buNone/>
            </a:lvl6pPr>
            <a:lvl7pPr marL="2971800" indent="-228600">
              <a:lnSpc>
                <a:spcPct val="90000"/>
              </a:lnSpc>
              <a:spcBef>
                <a:spcPts val="500"/>
              </a:spcBef>
              <a:buFont typeface="Arial" panose="020B0704020202020204" pitchFamily="34" charset="0"/>
              <a:buChar char="•"/>
            </a:lvl7pPr>
            <a:lvl8pPr marL="3429000" indent="-228600">
              <a:lnSpc>
                <a:spcPct val="90000"/>
              </a:lnSpc>
              <a:spcBef>
                <a:spcPts val="500"/>
              </a:spcBef>
              <a:buFont typeface="Arial" panose="020B0704020202020204" pitchFamily="34" charset="0"/>
              <a:buChar char="•"/>
            </a:lvl8pPr>
            <a:lvl9pPr marL="3886200" indent="-228600">
              <a:lnSpc>
                <a:spcPct val="90000"/>
              </a:lnSpc>
              <a:spcBef>
                <a:spcPts val="500"/>
              </a:spcBef>
              <a:buFont typeface="Arial" panose="020B0704020202020204" pitchFamily="34" charset="0"/>
              <a:buChar char="•"/>
            </a:lvl9pPr>
          </a:lstStyle>
          <a:p>
            <a:pPr lvl="0"/>
            <a:r>
              <a:rPr dirty="0">
                <a:sym typeface="+mn-ea"/>
              </a:rPr>
              <a:t>单击此处编辑母版文本样式</a:t>
            </a:r>
            <a:endParaRPr dirty="0">
              <a:sym typeface="+mn-ea"/>
            </a:endParaRPr>
          </a:p>
          <a:p>
            <a:pPr lvl="1"/>
            <a:r>
              <a:rPr dirty="0" err="1">
                <a:sym typeface="+mn-ea"/>
              </a:rPr>
              <a:t>第二级</a:t>
            </a:r>
            <a:endParaRPr dirty="0">
              <a:sym typeface="+mn-ea"/>
            </a:endParaRPr>
          </a:p>
          <a:p>
            <a:pPr lvl="2"/>
            <a:r>
              <a:rPr dirty="0" err="1">
                <a:sym typeface="+mn-ea"/>
              </a:rPr>
              <a:t>第三级</a:t>
            </a:r>
            <a:endParaRPr dirty="0">
              <a:sym typeface="+mn-ea"/>
            </a:endParaRPr>
          </a:p>
          <a:p>
            <a:pPr lvl="3"/>
            <a:r>
              <a:rPr dirty="0" err="1">
                <a:sym typeface="+mn-ea"/>
              </a:rPr>
              <a:t>第四级</a:t>
            </a:r>
            <a:endParaRPr dirty="0">
              <a:sym typeface="+mn-ea"/>
            </a:endParaRPr>
          </a:p>
          <a:p>
            <a:pPr lvl="4"/>
            <a:r>
              <a:rPr dirty="0" err="1">
                <a:sym typeface="+mn-ea"/>
              </a:rPr>
              <a:t>第五级</a:t>
            </a:r>
            <a:endParaRPr dirty="0">
              <a:sym typeface="+mn-ea"/>
            </a:endParaRPr>
          </a:p>
        </p:txBody>
      </p:sp>
      <p:sp>
        <p:nvSpPr>
          <p:cNvPr id="16" name="标题"/>
          <p:cNvSpPr txBox="1">
            <a:spLocks noGrp="1"/>
          </p:cNvSpPr>
          <p:nvPr>
            <p:ph type="title" idx="7"/>
            <p:custDataLst>
              <p:tags r:id="rId5"/>
            </p:custDataLst>
          </p:nvPr>
        </p:nvSpPr>
        <p:spPr>
          <a:xfrm>
            <a:off x="6235065" y="1395095"/>
            <a:ext cx="5342255" cy="43434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zh-CN" altLang="en-US" sz="2000" b="1" i="0" u="none" strike="noStrike" kern="1200" cap="none" spc="0" normalizeH="0" baseline="0" noProof="1" dirty="0">
                <a:solidFill>
                  <a:schemeClr val="tx1"/>
                </a:solidFill>
                <a:latin typeface="MiSans Heavy" panose="00000A00000000000000" charset="-122"/>
                <a:ea typeface="MiSans Heavy" panose="00000A00000000000000" charset="-122"/>
                <a:cs typeface="MiSans" panose="00000500000000000000" charset="-122"/>
                <a:sym typeface="MiSans" panose="00000500000000000000" charset="-122"/>
              </a:defRPr>
            </a:lvl1pPr>
          </a:lstStyle>
          <a:p>
            <a:pPr lvl="0"/>
            <a:r>
              <a:rPr dirty="0">
                <a:sym typeface="+mn-ea"/>
              </a:rPr>
              <a:t>单击此处编辑母版标题样式</a:t>
            </a:r>
            <a:endParaRPr dirty="0">
              <a:sym typeface="+mn-ea"/>
            </a:endParaRPr>
          </a:p>
        </p:txBody>
      </p:sp>
      <p:sp>
        <p:nvSpPr>
          <p:cNvPr id="13" name="正文"/>
          <p:cNvSpPr txBox="1">
            <a:spLocks noGrp="1"/>
          </p:cNvSpPr>
          <p:nvPr>
            <p:ph idx="6"/>
            <p:custDataLst>
              <p:tags r:id="rId6"/>
            </p:custDataLst>
          </p:nvPr>
        </p:nvSpPr>
        <p:spPr>
          <a:xfrm>
            <a:off x="608400" y="1854000"/>
            <a:ext cx="5342400" cy="4395600"/>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704020202020204" pitchFamily="34" charset="0"/>
              <a:buChar char="●"/>
              <a:defRPr kumimoji="0" lang="zh-CN" altLang="en-US" sz="1800" b="0" i="0" u="none" strike="noStrike" kern="1200" cap="none" spc="150" normalizeH="0" baseline="0" noProof="1" dirty="0">
                <a:ln>
                  <a:noFill/>
                  <a:prstDash val="sysDot"/>
                </a:ln>
                <a:solidFill>
                  <a:schemeClr val="tx1"/>
                </a:solidFill>
                <a:uFillTx/>
                <a:latin typeface="MiSans" panose="00000500000000000000" charset="-122"/>
                <a:ea typeface="MiSans" panose="00000500000000000000" charset="-122"/>
                <a:cs typeface="MiSans" panose="00000500000000000000" charset="-122"/>
                <a:sym typeface="MiSans" panose="00000500000000000000" charset="-122"/>
              </a:defRPr>
            </a:lvl1pPr>
            <a:lvl2pPr marL="685800" marR="0" lvl="1" indent="-228600" fontAlgn="auto">
              <a:lnSpc>
                <a:spcPct val="120000"/>
              </a:lnSpc>
              <a:spcBef>
                <a:spcPts val="0"/>
              </a:spcBef>
              <a:spcAft>
                <a:spcPts val="600"/>
              </a:spcAft>
              <a:buFont typeface="Arial" panose="020B0704020202020204" pitchFamily="34" charset="0"/>
              <a:buChar char="●"/>
              <a:tabLst>
                <a:tab pos="1609725" algn="l"/>
              </a:tabLst>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2pPr>
            <a:lvl3pPr marL="1143000" marR="0" lvl="2" indent="-228600" fontAlgn="auto">
              <a:lnSpc>
                <a:spcPct val="120000"/>
              </a:lnSpc>
              <a:spcBef>
                <a:spcPts val="0"/>
              </a:spcBef>
              <a:spcAft>
                <a:spcPts val="600"/>
              </a:spcAft>
              <a:buFont typeface="Arial" panose="020B0704020202020204" pitchFamily="34" charset="0"/>
              <a:buChar char="●"/>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4pPr>
            <a:lvl5pPr marL="2057400" marR="0" lvl="4" indent="-228600" fontAlgn="auto">
              <a:lnSpc>
                <a:spcPct val="120000"/>
              </a:lnSpc>
              <a:spcBef>
                <a:spcPts val="0"/>
              </a:spcBef>
              <a:spcAft>
                <a:spcPts val="300"/>
              </a:spcAft>
              <a:buFont typeface="Arial" panose="020B0704020202020204" pitchFamily="34"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5pPr>
            <a:lvl6pPr indent="0">
              <a:lnSpc>
                <a:spcPct val="90000"/>
              </a:lnSpc>
              <a:spcBef>
                <a:spcPts val="500"/>
              </a:spcBef>
              <a:buFont typeface="Arial" panose="020B0704020202020204" pitchFamily="34" charset="0"/>
              <a:buNone/>
            </a:lvl6pPr>
            <a:lvl7pPr marL="2971800" indent="-228600">
              <a:lnSpc>
                <a:spcPct val="90000"/>
              </a:lnSpc>
              <a:spcBef>
                <a:spcPts val="500"/>
              </a:spcBef>
              <a:buFont typeface="Arial" panose="020B0704020202020204" pitchFamily="34" charset="0"/>
              <a:buChar char="•"/>
            </a:lvl7pPr>
            <a:lvl8pPr marL="3429000" indent="-228600">
              <a:lnSpc>
                <a:spcPct val="90000"/>
              </a:lnSpc>
              <a:spcBef>
                <a:spcPts val="500"/>
              </a:spcBef>
              <a:buFont typeface="Arial" panose="020B0704020202020204" pitchFamily="34" charset="0"/>
              <a:buChar char="•"/>
            </a:lvl8pPr>
            <a:lvl9pPr marL="3886200" indent="-228600">
              <a:lnSpc>
                <a:spcPct val="90000"/>
              </a:lnSpc>
              <a:spcBef>
                <a:spcPts val="500"/>
              </a:spcBef>
              <a:buFont typeface="Arial" panose="020B0704020202020204" pitchFamily="34" charset="0"/>
              <a:buChar char="•"/>
            </a:lvl9pPr>
          </a:lstStyle>
          <a:p>
            <a:pPr lvl="0"/>
            <a:r>
              <a:rPr dirty="0">
                <a:sym typeface="+mn-ea"/>
              </a:rPr>
              <a:t>单击此处编辑母版文本样式</a:t>
            </a:r>
            <a:endParaRPr dirty="0">
              <a:sym typeface="+mn-ea"/>
            </a:endParaRPr>
          </a:p>
          <a:p>
            <a:pPr lvl="1"/>
            <a:r>
              <a:rPr dirty="0" err="1">
                <a:sym typeface="+mn-ea"/>
              </a:rPr>
              <a:t>第二级</a:t>
            </a:r>
            <a:endParaRPr dirty="0">
              <a:sym typeface="+mn-ea"/>
            </a:endParaRPr>
          </a:p>
          <a:p>
            <a:pPr lvl="2"/>
            <a:r>
              <a:rPr dirty="0" err="1">
                <a:sym typeface="+mn-ea"/>
              </a:rPr>
              <a:t>第三级</a:t>
            </a:r>
            <a:endParaRPr dirty="0">
              <a:sym typeface="+mn-ea"/>
            </a:endParaRPr>
          </a:p>
          <a:p>
            <a:pPr lvl="3"/>
            <a:r>
              <a:rPr dirty="0" err="1">
                <a:sym typeface="+mn-ea"/>
              </a:rPr>
              <a:t>第四级</a:t>
            </a:r>
            <a:endParaRPr dirty="0">
              <a:sym typeface="+mn-ea"/>
            </a:endParaRPr>
          </a:p>
          <a:p>
            <a:pPr lvl="4"/>
            <a:r>
              <a:rPr dirty="0" err="1">
                <a:sym typeface="+mn-ea"/>
              </a:rPr>
              <a:t>第五级</a:t>
            </a:r>
            <a:endParaRPr dirty="0">
              <a:sym typeface="+mn-ea"/>
            </a:endParaRPr>
          </a:p>
        </p:txBody>
      </p:sp>
      <p:sp>
        <p:nvSpPr>
          <p:cNvPr id="12" name="标题"/>
          <p:cNvSpPr txBox="1">
            <a:spLocks noGrp="1"/>
          </p:cNvSpPr>
          <p:nvPr>
            <p:ph type="title" idx="5"/>
            <p:custDataLst>
              <p:tags r:id="rId7"/>
            </p:custDataLst>
          </p:nvPr>
        </p:nvSpPr>
        <p:spPr>
          <a:xfrm>
            <a:off x="608330" y="1395095"/>
            <a:ext cx="5342255" cy="43434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zh-CN" altLang="en-US" sz="2000" b="1" i="0" u="none" strike="noStrike" kern="1200" cap="none" spc="0" normalizeH="0" baseline="0" noProof="1" dirty="0">
                <a:solidFill>
                  <a:schemeClr val="tx1"/>
                </a:solidFill>
                <a:latin typeface="MiSans Heavy" panose="00000A00000000000000" charset="-122"/>
                <a:ea typeface="MiSans Heavy" panose="00000A00000000000000" charset="-122"/>
                <a:cs typeface="MiSans" panose="00000500000000000000" charset="-122"/>
                <a:sym typeface="MiSans" panose="00000500000000000000" charset="-122"/>
              </a:defRPr>
            </a:lvl1pPr>
          </a:lstStyle>
          <a:p>
            <a:pPr lvl="0"/>
            <a:r>
              <a:rPr dirty="0">
                <a:sym typeface="+mn-ea"/>
              </a:rPr>
              <a:t>单击此处编辑母版标题样式</a:t>
            </a:r>
            <a:endParaRPr dirty="0">
              <a:sym typeface="+mn-ea"/>
            </a:endParaRPr>
          </a:p>
        </p:txBody>
      </p:sp>
      <p:sp>
        <p:nvSpPr>
          <p:cNvPr id="10" name="标题"/>
          <p:cNvSpPr txBox="1">
            <a:spLocks noGrp="1"/>
          </p:cNvSpPr>
          <p:nvPr>
            <p:ph type="title" idx="4"/>
            <p:custDataLst>
              <p:tags r:id="rId8"/>
            </p:custDataLst>
          </p:nvPr>
        </p:nvSpPr>
        <p:spPr>
          <a:xfrm>
            <a:off x="1096645" y="408940"/>
            <a:ext cx="10480675" cy="609600"/>
          </a:xfrm>
          <a:prstGeom prst="rect">
            <a:avLst/>
          </a:prstGeom>
          <a:noFill/>
        </p:spPr>
        <p:txBody>
          <a:bodyPr wrap="square" tIns="0" bIns="0" rtlCol="0">
            <a:normAutofit/>
          </a:bodyPr>
          <a:lstStyle>
            <a:lvl1pPr marL="0" marR="0" lvl="0" algn="l" defTabSz="914400" rtl="0" eaLnBrk="1" fontAlgn="auto" latinLnBrk="0" hangingPunct="1">
              <a:lnSpc>
                <a:spcPct val="120000"/>
              </a:lnSpc>
              <a:buClrTx/>
              <a:buSzTx/>
              <a:buFontTx/>
              <a:buNone/>
              <a:defRPr kumimoji="0" lang="zh-CN" altLang="en-US" sz="3200" b="0" i="0" u="none" strike="noStrike" kern="1200" cap="none" spc="0" normalizeH="0" baseline="0" noProof="1" dirty="0">
                <a:gradFill flip="none" rotWithShape="1">
                  <a:gsLst>
                    <a:gs pos="0">
                      <a:schemeClr val="accent1"/>
                    </a:gs>
                    <a:gs pos="100000">
                      <a:schemeClr val="accent2"/>
                    </a:gs>
                  </a:gsLst>
                  <a:lin ang="2700000" scaled="1"/>
                  <a:tileRect/>
                </a:gradFill>
                <a:effectLst>
                  <a:outerShdw blurRad="139700" dist="38100" sx="102000" sy="102000" algn="tl">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lnSpc>
                <a:spcPct val="120000"/>
              </a:lnSpc>
              <a:buClrTx/>
              <a:buSzTx/>
              <a:buFontTx/>
            </a:pPr>
            <a:r>
              <a:rPr>
                <a:sym typeface="+mn-ea"/>
              </a:rPr>
              <a:t>单击此处编辑母版标题样式</a:t>
            </a:r>
            <a:endParaRPr>
              <a:sym typeface="+mn-ea"/>
            </a:endParaRPr>
          </a:p>
        </p:txBody>
      </p:sp>
      <p:sp>
        <p:nvSpPr>
          <p:cNvPr id="14" name="椭圆 13"/>
          <p:cNvSpPr/>
          <p:nvPr>
            <p:custDataLst>
              <p:tags r:id="rId9"/>
            </p:custDataLst>
          </p:nvPr>
        </p:nvSpPr>
        <p:spPr>
          <a:xfrm>
            <a:off x="669290" y="523875"/>
            <a:ext cx="379730" cy="379730"/>
          </a:xfrm>
          <a:prstGeom prst="ellipse">
            <a:avLst/>
          </a:prstGeom>
          <a:noFill/>
          <a:ln>
            <a:gradFill flip="none" rotWithShape="1">
              <a:gsLst>
                <a:gs pos="0">
                  <a:schemeClr val="accent2">
                    <a:alpha val="0"/>
                  </a:schemeClr>
                </a:gs>
                <a:gs pos="100000">
                  <a:schemeClr val="accent2"/>
                </a:gs>
              </a:gsLst>
              <a:lin ang="189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20000"/>
          </a:bodyPr>
          <a:lstStyle/>
          <a:p>
            <a:pPr algn="ctr"/>
            <a:endParaRPr lang="zh-CN" altLang="en-US" dirty="0">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15" name="箭头: V 形 7"/>
          <p:cNvSpPr/>
          <p:nvPr>
            <p:custDataLst>
              <p:tags r:id="rId10"/>
            </p:custDataLst>
          </p:nvPr>
        </p:nvSpPr>
        <p:spPr>
          <a:xfrm>
            <a:off x="820420" y="650875"/>
            <a:ext cx="97790" cy="133350"/>
          </a:xfrm>
          <a:prstGeom prst="chevron">
            <a:avLst/>
          </a:prstGeom>
          <a:gradFill>
            <a:gsLst>
              <a:gs pos="0">
                <a:schemeClr val="accent2">
                  <a:alpha val="0"/>
                </a:schemeClr>
              </a:gs>
              <a:gs pos="100000">
                <a:schemeClr val="accent2"/>
              </a:gs>
            </a:gsLst>
            <a:lin ang="18900000" scaled="1"/>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cxnSp>
        <p:nvCxnSpPr>
          <p:cNvPr id="11" name="直接连接符 10"/>
          <p:cNvCxnSpPr/>
          <p:nvPr>
            <p:custDataLst>
              <p:tags r:id="rId11"/>
            </p:custDataLst>
          </p:nvPr>
        </p:nvCxnSpPr>
        <p:spPr>
          <a:xfrm flipH="1">
            <a:off x="717550" y="1130300"/>
            <a:ext cx="3046095" cy="0"/>
          </a:xfrm>
          <a:prstGeom prst="line">
            <a:avLst/>
          </a:prstGeom>
          <a:ln w="12700">
            <a:gradFill flip="none" rotWithShape="1">
              <a:gsLst>
                <a:gs pos="0">
                  <a:schemeClr val="accent1">
                    <a:alpha val="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 name="日期占位符 6"/>
          <p:cNvSpPr>
            <a:spLocks noGrp="1"/>
          </p:cNvSpPr>
          <p:nvPr>
            <p:ph type="dt" sz="half" idx="10"/>
            <p:custDataLst>
              <p:tags r:id="rId12"/>
            </p:custDataLst>
          </p:nvPr>
        </p:nvSpPr>
        <p:spPr>
          <a:xfrm>
            <a:off x="8382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8" name="页脚占位符 7"/>
          <p:cNvSpPr>
            <a:spLocks noGrp="1"/>
          </p:cNvSpPr>
          <p:nvPr>
            <p:ph type="ftr" sz="quarter" idx="11"/>
            <p:custDataLst>
              <p:tags r:id="rId13"/>
            </p:custDataLst>
          </p:nvPr>
        </p:nvSpPr>
        <p:spPr>
          <a:xfrm>
            <a:off x="4038600" y="6356350"/>
            <a:ext cx="41148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9" name="灯片编号占位符 8"/>
          <p:cNvSpPr>
            <a:spLocks noGrp="1"/>
          </p:cNvSpPr>
          <p:nvPr>
            <p:ph type="sldNum" sz="quarter" idx="12"/>
            <p:custDataLst>
              <p:tags r:id="rId14"/>
            </p:custDataLst>
          </p:nvPr>
        </p:nvSpPr>
        <p:spPr>
          <a:xfrm>
            <a:off x="86106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pic>
        <p:nvPicPr>
          <p:cNvPr id="7" name="图片 6"/>
          <p:cNvPicPr>
            <a:picLocks noChangeAspect="1"/>
          </p:cNvPicPr>
          <p:nvPr>
            <p:custDataLst>
              <p:tags r:id="rId2"/>
            </p:custDataLst>
          </p:nvPr>
        </p:nvPicPr>
        <p:blipFill>
          <a:blip r:embed="rId3"/>
          <a:stretch>
            <a:fillRect/>
          </a:stretch>
        </p:blipFill>
        <p:spPr>
          <a:xfrm>
            <a:off x="-4445" y="0"/>
            <a:ext cx="12201525" cy="6858000"/>
          </a:xfrm>
          <a:prstGeom prst="rect">
            <a:avLst/>
          </a:prstGeom>
        </p:spPr>
      </p:pic>
      <p:sp>
        <p:nvSpPr>
          <p:cNvPr id="6" name="标题"/>
          <p:cNvSpPr txBox="1">
            <a:spLocks noGrp="1"/>
          </p:cNvSpPr>
          <p:nvPr>
            <p:ph type="title" idx="4"/>
            <p:custDataLst>
              <p:tags r:id="rId4"/>
            </p:custDataLst>
          </p:nvPr>
        </p:nvSpPr>
        <p:spPr>
          <a:xfrm>
            <a:off x="1096645" y="408940"/>
            <a:ext cx="10480675" cy="609600"/>
          </a:xfrm>
          <a:prstGeom prst="rect">
            <a:avLst/>
          </a:prstGeom>
          <a:noFill/>
        </p:spPr>
        <p:txBody>
          <a:bodyPr wrap="square" tIns="0" bIns="0" rtlCol="0">
            <a:normAutofit/>
          </a:bodyPr>
          <a:lstStyle>
            <a:lvl1pPr marL="0" marR="0" lvl="0" algn="l" defTabSz="914400" rtl="0" eaLnBrk="1" fontAlgn="auto" latinLnBrk="0" hangingPunct="1">
              <a:lnSpc>
                <a:spcPct val="120000"/>
              </a:lnSpc>
              <a:buClrTx/>
              <a:buSzTx/>
              <a:buFontTx/>
              <a:buNone/>
              <a:defRPr kumimoji="0" lang="zh-CN" altLang="en-US" sz="3200" b="0" i="0" u="none" strike="noStrike" kern="1200" cap="none" spc="0" normalizeH="0" baseline="0" noProof="1" dirty="0">
                <a:gradFill flip="none" rotWithShape="1">
                  <a:gsLst>
                    <a:gs pos="0">
                      <a:schemeClr val="accent1"/>
                    </a:gs>
                    <a:gs pos="100000">
                      <a:schemeClr val="accent2"/>
                    </a:gs>
                  </a:gsLst>
                  <a:lin ang="2700000" scaled="1"/>
                  <a:tileRect/>
                </a:gradFill>
                <a:effectLst>
                  <a:outerShdw blurRad="139700" dist="38100" sx="102000" sy="102000" algn="tl">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lnSpc>
                <a:spcPct val="120000"/>
              </a:lnSpc>
              <a:buClrTx/>
              <a:buSzTx/>
              <a:buFontTx/>
            </a:pPr>
            <a:r>
              <a:rPr>
                <a:sym typeface="+mn-ea"/>
              </a:rPr>
              <a:t>单击此处编辑母版标题样式</a:t>
            </a:r>
            <a:endParaRPr>
              <a:sym typeface="+mn-ea"/>
            </a:endParaRPr>
          </a:p>
        </p:txBody>
      </p:sp>
      <p:sp>
        <p:nvSpPr>
          <p:cNvPr id="14" name="椭圆 13"/>
          <p:cNvSpPr/>
          <p:nvPr>
            <p:custDataLst>
              <p:tags r:id="rId5"/>
            </p:custDataLst>
          </p:nvPr>
        </p:nvSpPr>
        <p:spPr>
          <a:xfrm>
            <a:off x="669290" y="523875"/>
            <a:ext cx="379730" cy="379730"/>
          </a:xfrm>
          <a:prstGeom prst="ellipse">
            <a:avLst/>
          </a:prstGeom>
          <a:noFill/>
          <a:ln>
            <a:gradFill flip="none" rotWithShape="1">
              <a:gsLst>
                <a:gs pos="0">
                  <a:schemeClr val="accent2">
                    <a:alpha val="0"/>
                  </a:schemeClr>
                </a:gs>
                <a:gs pos="100000">
                  <a:schemeClr val="accent2"/>
                </a:gs>
              </a:gsLst>
              <a:lin ang="189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20000"/>
          </a:bodyPr>
          <a:lstStyle/>
          <a:p>
            <a:pPr algn="ctr"/>
            <a:endParaRPr lang="zh-CN" altLang="en-US" dirty="0">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15" name="箭头: V 形 7"/>
          <p:cNvSpPr/>
          <p:nvPr>
            <p:custDataLst>
              <p:tags r:id="rId6"/>
            </p:custDataLst>
          </p:nvPr>
        </p:nvSpPr>
        <p:spPr>
          <a:xfrm>
            <a:off x="820420" y="650875"/>
            <a:ext cx="97790" cy="133350"/>
          </a:xfrm>
          <a:prstGeom prst="chevron">
            <a:avLst/>
          </a:prstGeom>
          <a:gradFill>
            <a:gsLst>
              <a:gs pos="0">
                <a:schemeClr val="accent2">
                  <a:alpha val="0"/>
                </a:schemeClr>
              </a:gs>
              <a:gs pos="100000">
                <a:schemeClr val="accent2"/>
              </a:gs>
            </a:gsLst>
            <a:lin ang="18900000" scaled="1"/>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cxnSp>
        <p:nvCxnSpPr>
          <p:cNvPr id="11" name="直接连接符 10"/>
          <p:cNvCxnSpPr/>
          <p:nvPr>
            <p:custDataLst>
              <p:tags r:id="rId7"/>
            </p:custDataLst>
          </p:nvPr>
        </p:nvCxnSpPr>
        <p:spPr>
          <a:xfrm flipH="1">
            <a:off x="717550" y="1130300"/>
            <a:ext cx="3046095" cy="0"/>
          </a:xfrm>
          <a:prstGeom prst="line">
            <a:avLst/>
          </a:prstGeom>
          <a:ln w="12700">
            <a:gradFill flip="none" rotWithShape="1">
              <a:gsLst>
                <a:gs pos="0">
                  <a:schemeClr val="accent1">
                    <a:alpha val="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日期占位符 2"/>
          <p:cNvSpPr>
            <a:spLocks noGrp="1"/>
          </p:cNvSpPr>
          <p:nvPr>
            <p:ph type="dt" sz="half" idx="10"/>
            <p:custDataLst>
              <p:tags r:id="rId8"/>
            </p:custDataLst>
          </p:nvPr>
        </p:nvSpPr>
        <p:spPr>
          <a:xfrm>
            <a:off x="8382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a:xfrm>
            <a:off x="4038600" y="6356350"/>
            <a:ext cx="41148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5" name="灯片编号占位符 4"/>
          <p:cNvSpPr>
            <a:spLocks noGrp="1"/>
          </p:cNvSpPr>
          <p:nvPr>
            <p:ph type="sldNum" sz="quarter" idx="12"/>
            <p:custDataLst>
              <p:tags r:id="rId10"/>
            </p:custDataLst>
          </p:nvPr>
        </p:nvSpPr>
        <p:spPr>
          <a:xfrm>
            <a:off x="86106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pic>
        <p:nvPicPr>
          <p:cNvPr id="8" name="图片 7"/>
          <p:cNvPicPr>
            <a:picLocks noChangeAspect="1"/>
          </p:cNvPicPr>
          <p:nvPr>
            <p:custDataLst>
              <p:tags r:id="rId2"/>
            </p:custDataLst>
          </p:nvPr>
        </p:nvPicPr>
        <p:blipFill>
          <a:blip r:embed="rId3"/>
          <a:stretch>
            <a:fillRect/>
          </a:stretch>
        </p:blipFill>
        <p:spPr>
          <a:xfrm>
            <a:off x="-4445" y="0"/>
            <a:ext cx="12201525" cy="6858000"/>
          </a:xfrm>
          <a:prstGeom prst="rect">
            <a:avLst/>
          </a:prstGeom>
        </p:spPr>
      </p:pic>
      <p:sp>
        <p:nvSpPr>
          <p:cNvPr id="2" name="日期占位符 1"/>
          <p:cNvSpPr>
            <a:spLocks noGrp="1"/>
          </p:cNvSpPr>
          <p:nvPr>
            <p:ph type="dt" sz="half" idx="10"/>
            <p:custDataLst>
              <p:tags r:id="rId4"/>
            </p:custDataLst>
          </p:nvPr>
        </p:nvSpPr>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3" name="页脚占位符 2"/>
          <p:cNvSpPr>
            <a:spLocks noGrp="1"/>
          </p:cNvSpPr>
          <p:nvPr>
            <p:ph type="ftr" sz="quarter" idx="11"/>
            <p:custDataLst>
              <p:tags r:id="rId5"/>
            </p:custDataLst>
          </p:nvPr>
        </p:nvSpPr>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4" name="灯片编号占位符 3"/>
          <p:cNvSpPr>
            <a:spLocks noGrp="1"/>
          </p:cNvSpPr>
          <p:nvPr>
            <p:ph type="sldNum" sz="quarter" idx="12"/>
            <p:custDataLst>
              <p:tags r:id="rId6"/>
            </p:custDataLst>
          </p:nvPr>
        </p:nvSpPr>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showMasterSp="0">
  <p:cSld name="仅内容">
    <p:spTree>
      <p:nvGrpSpPr>
        <p:cNvPr id="1" name=""/>
        <p:cNvGrpSpPr/>
        <p:nvPr/>
      </p:nvGrpSpPr>
      <p:grpSpPr>
        <a:xfrm>
          <a:off x="0" y="0"/>
          <a:ext cx="0" cy="0"/>
          <a:chOff x="0" y="0"/>
          <a:chExt cx="0" cy="0"/>
        </a:xfrm>
      </p:grpSpPr>
      <p:pic>
        <p:nvPicPr>
          <p:cNvPr id="8" name="图片 7"/>
          <p:cNvPicPr>
            <a:picLocks noChangeAspect="1"/>
          </p:cNvPicPr>
          <p:nvPr>
            <p:custDataLst>
              <p:tags r:id="rId2"/>
            </p:custDataLst>
          </p:nvPr>
        </p:nvPicPr>
        <p:blipFill>
          <a:blip r:embed="rId3"/>
          <a:stretch>
            <a:fillRect/>
          </a:stretch>
        </p:blipFill>
        <p:spPr>
          <a:xfrm>
            <a:off x="-4445" y="0"/>
            <a:ext cx="12201525" cy="6858000"/>
          </a:xfrm>
          <a:prstGeom prst="rect">
            <a:avLst/>
          </a:prstGeom>
        </p:spPr>
      </p:pic>
      <p:sp>
        <p:nvSpPr>
          <p:cNvPr id="7" name="正文"/>
          <p:cNvSpPr txBox="1">
            <a:spLocks noGrp="1"/>
          </p:cNvSpPr>
          <p:nvPr>
            <p:ph idx="1"/>
            <p:custDataLst>
              <p:tags r:id="rId4"/>
            </p:custDataLst>
          </p:nvPr>
        </p:nvSpPr>
        <p:spPr>
          <a:xfrm>
            <a:off x="608330" y="408305"/>
            <a:ext cx="10968990" cy="5848350"/>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704020202020204" pitchFamily="34" charset="0"/>
              <a:buChar char="●"/>
              <a:defRPr kumimoji="0" lang="zh-CN" altLang="en-US" sz="1800" b="0" i="0" u="none" strike="noStrike" kern="1200" cap="none" spc="150" normalizeH="0" baseline="0" noProof="1" dirty="0">
                <a:ln>
                  <a:noFill/>
                  <a:prstDash val="sysDot"/>
                </a:ln>
                <a:solidFill>
                  <a:schemeClr val="tx1"/>
                </a:solidFill>
                <a:uFillTx/>
                <a:latin typeface="MiSans" panose="00000500000000000000" charset="-122"/>
                <a:ea typeface="MiSans" panose="00000500000000000000" charset="-122"/>
                <a:cs typeface="MiSans" panose="00000500000000000000" charset="-122"/>
                <a:sym typeface="MiSans" panose="00000500000000000000" charset="-122"/>
              </a:defRPr>
            </a:lvl1pPr>
            <a:lvl2pPr marL="685800" marR="0" lvl="1" indent="-228600" fontAlgn="auto">
              <a:lnSpc>
                <a:spcPct val="120000"/>
              </a:lnSpc>
              <a:spcBef>
                <a:spcPts val="0"/>
              </a:spcBef>
              <a:spcAft>
                <a:spcPts val="600"/>
              </a:spcAft>
              <a:buFont typeface="Arial" panose="020B0704020202020204" pitchFamily="34" charset="0"/>
              <a:buChar char="●"/>
              <a:tabLst>
                <a:tab pos="1609725" algn="l"/>
              </a:tabLst>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2pPr>
            <a:lvl3pPr marL="1143000" marR="0" lvl="2" indent="-228600" fontAlgn="auto">
              <a:lnSpc>
                <a:spcPct val="120000"/>
              </a:lnSpc>
              <a:spcBef>
                <a:spcPts val="0"/>
              </a:spcBef>
              <a:spcAft>
                <a:spcPts val="600"/>
              </a:spcAft>
              <a:buFont typeface="Arial" panose="020B0704020202020204" pitchFamily="34" charset="0"/>
              <a:buChar char="●"/>
              <a:defRPr kumimoji="0" sz="16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4pPr>
            <a:lvl5pPr marL="2057400" marR="0" lvl="4" indent="-228600" fontAlgn="auto">
              <a:lnSpc>
                <a:spcPct val="120000"/>
              </a:lnSpc>
              <a:spcBef>
                <a:spcPts val="0"/>
              </a:spcBef>
              <a:spcAft>
                <a:spcPts val="300"/>
              </a:spcAft>
              <a:buFont typeface="Arial" panose="020B0704020202020204" pitchFamily="34" charset="0"/>
              <a:buChar char="•"/>
              <a:defRPr kumimoji="0" sz="1400" b="0" i="0" u="none" strike="noStrike" cap="none" spc="150" normalizeH="0" baseline="0">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5pPr>
            <a:lvl6pPr indent="0">
              <a:lnSpc>
                <a:spcPct val="90000"/>
              </a:lnSpc>
              <a:spcBef>
                <a:spcPts val="500"/>
              </a:spcBef>
              <a:buFont typeface="Arial" panose="020B0704020202020204" pitchFamily="34" charset="0"/>
              <a:buNone/>
            </a:lvl6pPr>
            <a:lvl7pPr marL="2971800" indent="-228600">
              <a:lnSpc>
                <a:spcPct val="90000"/>
              </a:lnSpc>
              <a:spcBef>
                <a:spcPts val="500"/>
              </a:spcBef>
              <a:buFont typeface="Arial" panose="020B0704020202020204" pitchFamily="34" charset="0"/>
              <a:buChar char="•"/>
            </a:lvl7pPr>
            <a:lvl8pPr marL="3429000" indent="-228600">
              <a:lnSpc>
                <a:spcPct val="90000"/>
              </a:lnSpc>
              <a:spcBef>
                <a:spcPts val="500"/>
              </a:spcBef>
              <a:buFont typeface="Arial" panose="020B0704020202020204" pitchFamily="34" charset="0"/>
              <a:buChar char="•"/>
            </a:lvl8pPr>
            <a:lvl9pPr marL="3886200" indent="-228600">
              <a:lnSpc>
                <a:spcPct val="90000"/>
              </a:lnSpc>
              <a:spcBef>
                <a:spcPts val="500"/>
              </a:spcBef>
              <a:buFont typeface="Arial" panose="020B0704020202020204" pitchFamily="34" charset="0"/>
              <a:buChar char="•"/>
            </a:lvl9pPr>
          </a:lstStyle>
          <a:p>
            <a:pPr lvl="0"/>
            <a:r>
              <a:rPr dirty="0">
                <a:sym typeface="+mn-ea"/>
              </a:rPr>
              <a:t>单击此处编辑母版文本样式</a:t>
            </a:r>
            <a:endParaRPr dirty="0">
              <a:sym typeface="+mn-ea"/>
            </a:endParaRPr>
          </a:p>
          <a:p>
            <a:pPr lvl="1"/>
            <a:r>
              <a:rPr dirty="0" err="1">
                <a:sym typeface="+mn-ea"/>
              </a:rPr>
              <a:t>第二级</a:t>
            </a:r>
            <a:endParaRPr dirty="0">
              <a:sym typeface="+mn-ea"/>
            </a:endParaRPr>
          </a:p>
          <a:p>
            <a:pPr lvl="2"/>
            <a:r>
              <a:rPr dirty="0" err="1">
                <a:sym typeface="+mn-ea"/>
              </a:rPr>
              <a:t>第三级</a:t>
            </a:r>
            <a:endParaRPr dirty="0">
              <a:sym typeface="+mn-ea"/>
            </a:endParaRPr>
          </a:p>
          <a:p>
            <a:pPr lvl="3"/>
            <a:r>
              <a:rPr dirty="0" err="1">
                <a:sym typeface="+mn-ea"/>
              </a:rPr>
              <a:t>第四级</a:t>
            </a:r>
            <a:endParaRPr dirty="0">
              <a:sym typeface="+mn-ea"/>
            </a:endParaRPr>
          </a:p>
          <a:p>
            <a:pPr lvl="4"/>
            <a:r>
              <a:rPr dirty="0" err="1">
                <a:sym typeface="+mn-ea"/>
              </a:rPr>
              <a:t>第五级</a:t>
            </a:r>
            <a:endParaRPr dirty="0">
              <a:sym typeface="+mn-ea"/>
            </a:endParaRPr>
          </a:p>
        </p:txBody>
      </p:sp>
      <p:sp>
        <p:nvSpPr>
          <p:cNvPr id="4" name="日期占位符 3"/>
          <p:cNvSpPr>
            <a:spLocks noGrp="1"/>
          </p:cNvSpPr>
          <p:nvPr>
            <p:ph type="dt" sz="half" idx="10"/>
            <p:custDataLst>
              <p:tags r:id="rId5"/>
            </p:custDataLst>
          </p:nvPr>
        </p:nvSpPr>
        <p:spPr>
          <a:xfrm>
            <a:off x="8382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4038600" y="6356350"/>
            <a:ext cx="41148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6" name="灯片编号占位符 5"/>
          <p:cNvSpPr>
            <a:spLocks noGrp="1"/>
          </p:cNvSpPr>
          <p:nvPr>
            <p:ph type="sldNum" sz="quarter" idx="12"/>
            <p:custDataLst>
              <p:tags r:id="rId7"/>
            </p:custDataLst>
          </p:nvPr>
        </p:nvSpPr>
        <p:spPr>
          <a:xfrm>
            <a:off x="86106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4400" b="0">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solidFill>
                  <a:schemeClr val="tx1">
                    <a:lumMod val="75000"/>
                    <a:lumOff val="25000"/>
                  </a:schemeClr>
                </a:solidFill>
              </a:defRPr>
            </a:lvl4pPr>
            <a:lvl5pPr>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showMasterSp="0">
  <p:cSld name="标题和副标题">
    <p:spTree>
      <p:nvGrpSpPr>
        <p:cNvPr id="1" name=""/>
        <p:cNvGrpSpPr/>
        <p:nvPr/>
      </p:nvGrpSpPr>
      <p:grpSpPr>
        <a:xfrm>
          <a:off x="0" y="0"/>
          <a:ext cx="0" cy="0"/>
          <a:chOff x="0" y="0"/>
          <a:chExt cx="0" cy="0"/>
        </a:xfrm>
      </p:grpSpPr>
      <p:pic>
        <p:nvPicPr>
          <p:cNvPr id="8" name="图片 7"/>
          <p:cNvPicPr>
            <a:picLocks noChangeAspect="1"/>
          </p:cNvPicPr>
          <p:nvPr>
            <p:custDataLst>
              <p:tags r:id="rId2"/>
            </p:custDataLst>
          </p:nvPr>
        </p:nvPicPr>
        <p:blipFill>
          <a:blip r:embed="rId3"/>
          <a:stretch>
            <a:fillRect/>
          </a:stretch>
        </p:blipFill>
        <p:spPr>
          <a:xfrm>
            <a:off x="-4445" y="0"/>
            <a:ext cx="12201525" cy="6858000"/>
          </a:xfrm>
          <a:prstGeom prst="rect">
            <a:avLst/>
          </a:prstGeom>
        </p:spPr>
      </p:pic>
      <p:sp>
        <p:nvSpPr>
          <p:cNvPr id="7" name="副标题"/>
          <p:cNvSpPr txBox="1">
            <a:spLocks noGrp="1"/>
          </p:cNvSpPr>
          <p:nvPr>
            <p:ph type="body" idx="5" hasCustomPrompt="1"/>
            <p:custDataLst>
              <p:tags r:id="rId4"/>
            </p:custDataLst>
          </p:nvPr>
        </p:nvSpPr>
        <p:spPr>
          <a:xfrm>
            <a:off x="608330" y="1148080"/>
            <a:ext cx="10968990" cy="426085"/>
          </a:xfrm>
          <a:prstGeom prst="rect">
            <a:avLst/>
          </a:prstGeom>
          <a:noFill/>
          <a:ln>
            <a:noFill/>
            <a:prstDash val="sysDash"/>
          </a:ln>
        </p:spPr>
        <p:txBody>
          <a:bodyPr wrap="square" lIns="107950" rtlCol="0">
            <a:normAutofit/>
          </a:bodyPr>
          <a:lstStyle>
            <a:lvl1pPr marL="0" marR="0" algn="l" defTabSz="914400" rtl="0" eaLnBrk="1" fontAlgn="auto" latinLnBrk="0" hangingPunct="1">
              <a:lnSpc>
                <a:spcPct val="100000"/>
              </a:lnSpc>
              <a:buClrTx/>
              <a:buSzTx/>
              <a:buFontTx/>
              <a:buNone/>
              <a:defRPr kumimoji="0" lang="zh-CN" altLang="en-US" sz="1900" b="0" i="0" u="none" strike="noStrike" kern="1200" cap="none" spc="300" normalizeH="0" baseline="0" noProof="1" dirty="0">
                <a:solidFill>
                  <a:schemeClr val="tx1"/>
                </a:solidFill>
                <a:latin typeface="MiSans Heavy" panose="00000A00000000000000" charset="-122"/>
                <a:ea typeface="MiSans Heavy" panose="00000A00000000000000" charset="-122"/>
                <a:cs typeface="MiSans" panose="00000500000000000000" charset="-122"/>
                <a:sym typeface="MiSans" panose="00000500000000000000" charset="-122"/>
              </a:defRPr>
            </a:lvl1pPr>
          </a:lstStyle>
          <a:p>
            <a:pPr lvl="0" algn="l"/>
            <a:r>
              <a:rPr dirty="0">
                <a:sym typeface="+mn-ea"/>
              </a:rPr>
              <a:t>单击此处编辑母版副标题样式</a:t>
            </a:r>
            <a:endParaRPr dirty="0">
              <a:sym typeface="+mn-ea"/>
            </a:endParaRPr>
          </a:p>
        </p:txBody>
      </p:sp>
      <p:sp>
        <p:nvSpPr>
          <p:cNvPr id="6" name="标题"/>
          <p:cNvSpPr txBox="1">
            <a:spLocks noGrp="1"/>
          </p:cNvSpPr>
          <p:nvPr>
            <p:ph type="title" idx="4"/>
            <p:custDataLst>
              <p:tags r:id="rId5"/>
            </p:custDataLst>
          </p:nvPr>
        </p:nvSpPr>
        <p:spPr>
          <a:xfrm>
            <a:off x="1096645" y="408940"/>
            <a:ext cx="10480675" cy="609600"/>
          </a:xfrm>
          <a:prstGeom prst="rect">
            <a:avLst/>
          </a:prstGeom>
          <a:noFill/>
        </p:spPr>
        <p:txBody>
          <a:bodyPr wrap="square" tIns="0" bIns="0" rtlCol="0">
            <a:normAutofit/>
          </a:bodyPr>
          <a:lstStyle>
            <a:lvl1pPr marL="0" marR="0" lvl="0" algn="l" defTabSz="914400" rtl="0" eaLnBrk="1" fontAlgn="auto" latinLnBrk="0" hangingPunct="1">
              <a:lnSpc>
                <a:spcPct val="120000"/>
              </a:lnSpc>
              <a:buClrTx/>
              <a:buSzTx/>
              <a:buFontTx/>
              <a:buNone/>
              <a:defRPr kumimoji="0" lang="zh-CN" altLang="en-US" sz="3200" b="0" i="0" u="none" strike="noStrike" kern="1200" cap="none" spc="0" normalizeH="0" baseline="0" noProof="1" dirty="0">
                <a:gradFill flip="none" rotWithShape="1">
                  <a:gsLst>
                    <a:gs pos="0">
                      <a:schemeClr val="accent1"/>
                    </a:gs>
                    <a:gs pos="100000">
                      <a:schemeClr val="accent2"/>
                    </a:gs>
                  </a:gsLst>
                  <a:lin ang="2700000" scaled="1"/>
                  <a:tileRect/>
                </a:gradFill>
                <a:effectLst>
                  <a:outerShdw blurRad="139700" dist="38100" sx="102000" sy="102000" algn="tl">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lnSpc>
                <a:spcPct val="120000"/>
              </a:lnSpc>
              <a:buClrTx/>
              <a:buSzTx/>
              <a:buFontTx/>
            </a:pPr>
            <a:r>
              <a:rPr>
                <a:sym typeface="+mn-ea"/>
              </a:rPr>
              <a:t>单击此处编辑母版标题样式</a:t>
            </a:r>
            <a:endParaRPr>
              <a:sym typeface="+mn-ea"/>
            </a:endParaRPr>
          </a:p>
        </p:txBody>
      </p:sp>
      <p:sp>
        <p:nvSpPr>
          <p:cNvPr id="17" name="椭圆 16"/>
          <p:cNvSpPr/>
          <p:nvPr>
            <p:custDataLst>
              <p:tags r:id="rId6"/>
            </p:custDataLst>
          </p:nvPr>
        </p:nvSpPr>
        <p:spPr>
          <a:xfrm>
            <a:off x="669290" y="523875"/>
            <a:ext cx="379730" cy="379730"/>
          </a:xfrm>
          <a:prstGeom prst="ellipse">
            <a:avLst/>
          </a:prstGeom>
          <a:noFill/>
          <a:ln>
            <a:gradFill flip="none" rotWithShape="1">
              <a:gsLst>
                <a:gs pos="0">
                  <a:schemeClr val="accent2">
                    <a:alpha val="0"/>
                  </a:schemeClr>
                </a:gs>
                <a:gs pos="100000">
                  <a:schemeClr val="accent2"/>
                </a:gs>
              </a:gsLst>
              <a:lin ang="189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20000"/>
          </a:bodyPr>
          <a:lstStyle/>
          <a:p>
            <a:pPr algn="ctr"/>
            <a:endParaRPr lang="zh-CN" altLang="en-US" dirty="0">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18" name="箭头: V 形 7"/>
          <p:cNvSpPr/>
          <p:nvPr>
            <p:custDataLst>
              <p:tags r:id="rId7"/>
            </p:custDataLst>
          </p:nvPr>
        </p:nvSpPr>
        <p:spPr>
          <a:xfrm>
            <a:off x="820420" y="650875"/>
            <a:ext cx="97790" cy="133350"/>
          </a:xfrm>
          <a:prstGeom prst="chevron">
            <a:avLst/>
          </a:prstGeom>
          <a:gradFill>
            <a:gsLst>
              <a:gs pos="0">
                <a:schemeClr val="accent2">
                  <a:alpha val="0"/>
                </a:schemeClr>
              </a:gs>
              <a:gs pos="100000">
                <a:schemeClr val="accent2"/>
              </a:gs>
            </a:gsLst>
            <a:lin ang="18900000" scaled="1"/>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cxnSp>
        <p:nvCxnSpPr>
          <p:cNvPr id="19" name="直接连接符 18"/>
          <p:cNvCxnSpPr/>
          <p:nvPr>
            <p:custDataLst>
              <p:tags r:id="rId8"/>
            </p:custDataLst>
          </p:nvPr>
        </p:nvCxnSpPr>
        <p:spPr>
          <a:xfrm flipH="1">
            <a:off x="717550" y="1092200"/>
            <a:ext cx="3046095" cy="0"/>
          </a:xfrm>
          <a:prstGeom prst="line">
            <a:avLst/>
          </a:prstGeom>
          <a:ln w="12700">
            <a:gradFill flip="none" rotWithShape="1">
              <a:gsLst>
                <a:gs pos="0">
                  <a:schemeClr val="accent1">
                    <a:alpha val="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日期占位符 2"/>
          <p:cNvSpPr>
            <a:spLocks noGrp="1"/>
          </p:cNvSpPr>
          <p:nvPr>
            <p:ph type="dt" sz="half" idx="10"/>
            <p:custDataLst>
              <p:tags r:id="rId9"/>
            </p:custDataLst>
          </p:nvPr>
        </p:nvSpPr>
        <p:spPr>
          <a:xfrm>
            <a:off x="8382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a:xfrm>
            <a:off x="4038600" y="6356350"/>
            <a:ext cx="41148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5" name="灯片编号占位符 4"/>
          <p:cNvSpPr>
            <a:spLocks noGrp="1"/>
          </p:cNvSpPr>
          <p:nvPr>
            <p:ph type="sldNum" sz="quarter" idx="12"/>
            <p:custDataLst>
              <p:tags r:id="rId11"/>
            </p:custDataLst>
          </p:nvPr>
        </p:nvSpPr>
        <p:spPr>
          <a:xfrm>
            <a:off x="86106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showMasterSp="0">
  <p:cSld name="末尾幻灯片">
    <p:spTree>
      <p:nvGrpSpPr>
        <p:cNvPr id="1" name=""/>
        <p:cNvGrpSpPr/>
        <p:nvPr/>
      </p:nvGrpSpPr>
      <p:grpSpPr>
        <a:xfrm>
          <a:off x="0" y="0"/>
          <a:ext cx="0" cy="0"/>
          <a:chOff x="0" y="0"/>
          <a:chExt cx="0" cy="0"/>
        </a:xfrm>
      </p:grpSpPr>
      <p:pic>
        <p:nvPicPr>
          <p:cNvPr id="14" name="图片 13"/>
          <p:cNvPicPr>
            <a:picLocks noChangeAspect="1"/>
          </p:cNvPicPr>
          <p:nvPr>
            <p:custDataLst>
              <p:tags r:id="rId2"/>
            </p:custDataLst>
          </p:nvPr>
        </p:nvPicPr>
        <p:blipFill>
          <a:blip r:embed="rId3"/>
          <a:stretch>
            <a:fillRect/>
          </a:stretch>
        </p:blipFill>
        <p:spPr>
          <a:xfrm>
            <a:off x="-4445" y="0"/>
            <a:ext cx="12201525" cy="6858000"/>
          </a:xfrm>
          <a:prstGeom prst="rect">
            <a:avLst/>
          </a:prstGeom>
        </p:spPr>
      </p:pic>
      <p:pic>
        <p:nvPicPr>
          <p:cNvPr id="13" name="图片 12" descr="蓝色的卡通人物&#10;&#10;低可信度描述已自动生成"/>
          <p:cNvPicPr>
            <a:picLocks noChangeAspect="1"/>
          </p:cNvPicPr>
          <p:nvPr>
            <p:custDataLst>
              <p:tags r:id="rId4"/>
            </p:custDataLst>
          </p:nvPr>
        </p:nvPicPr>
        <p:blipFill>
          <a:blip r:embed="rId5"/>
          <a:srcRect/>
          <a:stretch>
            <a:fillRect/>
          </a:stretch>
        </p:blipFill>
        <p:spPr>
          <a:xfrm>
            <a:off x="2614295" y="0"/>
            <a:ext cx="9577705" cy="6858635"/>
          </a:xfrm>
          <a:custGeom>
            <a:avLst/>
            <a:gdLst>
              <a:gd name="connsiteX0" fmla="*/ 0 w 9679407"/>
              <a:gd name="connsiteY0" fmla="*/ 0 h 6858000"/>
              <a:gd name="connsiteX1" fmla="*/ 9679407 w 9679407"/>
              <a:gd name="connsiteY1" fmla="*/ 0 h 6858000"/>
              <a:gd name="connsiteX2" fmla="*/ 9679407 w 9679407"/>
              <a:gd name="connsiteY2" fmla="*/ 6858000 h 6858000"/>
              <a:gd name="connsiteX3" fmla="*/ 0 w 9679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679407" h="6858000">
                <a:moveTo>
                  <a:pt x="0" y="0"/>
                </a:moveTo>
                <a:lnTo>
                  <a:pt x="9679407" y="0"/>
                </a:lnTo>
                <a:lnTo>
                  <a:pt x="9679407" y="6858000"/>
                </a:lnTo>
                <a:lnTo>
                  <a:pt x="0" y="6858000"/>
                </a:lnTo>
                <a:close/>
              </a:path>
            </a:pathLst>
          </a:custGeom>
        </p:spPr>
      </p:pic>
      <p:pic>
        <p:nvPicPr>
          <p:cNvPr id="12" name="图片 11"/>
          <p:cNvPicPr>
            <a:picLocks noChangeAspect="1"/>
          </p:cNvPicPr>
          <p:nvPr>
            <p:custDataLst>
              <p:tags r:id="rId6"/>
            </p:custDataLst>
          </p:nvPr>
        </p:nvPicPr>
        <p:blipFill>
          <a:blip r:embed="rId7"/>
          <a:stretch>
            <a:fillRect/>
          </a:stretch>
        </p:blipFill>
        <p:spPr>
          <a:xfrm>
            <a:off x="2505075" y="0"/>
            <a:ext cx="2468880" cy="6858635"/>
          </a:xfrm>
          <a:prstGeom prst="rect">
            <a:avLst/>
          </a:prstGeom>
        </p:spPr>
      </p:pic>
      <p:sp>
        <p:nvSpPr>
          <p:cNvPr id="18" name="椭圆 17"/>
          <p:cNvSpPr/>
          <p:nvPr>
            <p:custDataLst>
              <p:tags r:id="rId8"/>
            </p:custDataLst>
          </p:nvPr>
        </p:nvSpPr>
        <p:spPr>
          <a:xfrm rot="10800000">
            <a:off x="744855" y="4264660"/>
            <a:ext cx="379730" cy="379730"/>
          </a:xfrm>
          <a:prstGeom prst="ellipse">
            <a:avLst/>
          </a:prstGeom>
          <a:noFill/>
          <a:ln>
            <a:gradFill flip="none" rotWithShape="1">
              <a:gsLst>
                <a:gs pos="0">
                  <a:schemeClr val="accent2">
                    <a:alpha val="0"/>
                  </a:schemeClr>
                </a:gs>
                <a:gs pos="100000">
                  <a:schemeClr val="accent2"/>
                </a:gs>
              </a:gsLst>
              <a:lin ang="189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20000"/>
          </a:bodyPr>
          <a:lstStyle/>
          <a:p>
            <a:pPr algn="ctr"/>
            <a:endParaRPr lang="zh-CN" altLang="en-US" dirty="0">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19" name="箭头: V 形 18"/>
          <p:cNvSpPr/>
          <p:nvPr>
            <p:custDataLst>
              <p:tags r:id="rId9"/>
            </p:custDataLst>
          </p:nvPr>
        </p:nvSpPr>
        <p:spPr>
          <a:xfrm rot="10800000" flipH="1">
            <a:off x="875665" y="4384040"/>
            <a:ext cx="97790" cy="133350"/>
          </a:xfrm>
          <a:prstGeom prst="chevron">
            <a:avLst/>
          </a:prstGeom>
          <a:gradFill>
            <a:gsLst>
              <a:gs pos="0">
                <a:schemeClr val="accent2">
                  <a:alpha val="0"/>
                </a:schemeClr>
              </a:gs>
              <a:gs pos="100000">
                <a:schemeClr val="accent2"/>
              </a:gs>
            </a:gsLst>
            <a:lin ang="18900000" scaled="1"/>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cxnSp>
        <p:nvCxnSpPr>
          <p:cNvPr id="17" name="直接连接符 16"/>
          <p:cNvCxnSpPr/>
          <p:nvPr>
            <p:custDataLst>
              <p:tags r:id="rId10"/>
            </p:custDataLst>
          </p:nvPr>
        </p:nvCxnSpPr>
        <p:spPr>
          <a:xfrm>
            <a:off x="745106" y="872671"/>
            <a:ext cx="6961505" cy="0"/>
          </a:xfrm>
          <a:prstGeom prst="line">
            <a:avLst/>
          </a:prstGeom>
          <a:ln w="12700">
            <a:solidFill>
              <a:schemeClr val="accent2">
                <a:alpha val="48000"/>
              </a:schemeClr>
            </a:solidFill>
          </a:ln>
        </p:spPr>
        <p:style>
          <a:lnRef idx="1">
            <a:schemeClr val="accent1"/>
          </a:lnRef>
          <a:fillRef idx="0">
            <a:schemeClr val="accent1"/>
          </a:fillRef>
          <a:effectRef idx="0">
            <a:schemeClr val="accent1"/>
          </a:effectRef>
          <a:fontRef idx="minor">
            <a:schemeClr val="tx1"/>
          </a:fontRef>
        </p:style>
      </p:cxnSp>
      <p:cxnSp>
        <p:nvCxnSpPr>
          <p:cNvPr id="1033" name="直接连接符 1032"/>
          <p:cNvCxnSpPr/>
          <p:nvPr>
            <p:custDataLst>
              <p:tags r:id="rId11"/>
            </p:custDataLst>
          </p:nvPr>
        </p:nvCxnSpPr>
        <p:spPr>
          <a:xfrm>
            <a:off x="9860280" y="872671"/>
            <a:ext cx="1661160" cy="0"/>
          </a:xfrm>
          <a:prstGeom prst="line">
            <a:avLst/>
          </a:prstGeom>
          <a:ln w="12700">
            <a:solidFill>
              <a:schemeClr val="accent2">
                <a:alpha val="48000"/>
              </a:schemeClr>
            </a:solidFill>
          </a:ln>
        </p:spPr>
        <p:style>
          <a:lnRef idx="1">
            <a:schemeClr val="accent1"/>
          </a:lnRef>
          <a:fillRef idx="0">
            <a:schemeClr val="accent1"/>
          </a:fillRef>
          <a:effectRef idx="0">
            <a:schemeClr val="accent1"/>
          </a:effectRef>
          <a:fontRef idx="minor">
            <a:schemeClr val="tx1"/>
          </a:fontRef>
        </p:style>
      </p:cxnSp>
      <p:sp>
        <p:nvSpPr>
          <p:cNvPr id="11" name="署名"/>
          <p:cNvSpPr txBox="1">
            <a:spLocks noGrp="1"/>
          </p:cNvSpPr>
          <p:nvPr>
            <p:ph type="body" idx="8" hasCustomPrompt="1"/>
            <p:custDataLst>
              <p:tags r:id="rId12"/>
            </p:custDataLst>
          </p:nvPr>
        </p:nvSpPr>
        <p:spPr>
          <a:xfrm>
            <a:off x="1250315" y="4306570"/>
            <a:ext cx="5524500" cy="337820"/>
          </a:xfrm>
          <a:prstGeom prst="rect">
            <a:avLst/>
          </a:prstGeom>
          <a:noFill/>
        </p:spPr>
        <p:txBody>
          <a:bodyPr vert="horz" wrap="square" lIns="91440" tIns="45720" rIns="91440" bIns="45720" rtlCol="0" anchor="ctr" anchorCtr="0">
            <a:normAutofit/>
          </a:bodyPr>
          <a:lstStyle>
            <a:defPPr>
              <a:defRPr lang="zh-CN"/>
            </a:defPPr>
            <a:lvl1pPr marL="0" marR="0" lvl="0" algn="l" defTabSz="914400" rtl="0" eaLnBrk="1" fontAlgn="auto" latinLnBrk="0" hangingPunct="1">
              <a:lnSpc>
                <a:spcPct val="100000"/>
              </a:lnSpc>
              <a:buClrTx/>
              <a:buSzTx/>
              <a:buFontTx/>
              <a:buNone/>
              <a:defRPr kumimoji="0" lang="zh-CN" altLang="en-US" sz="1400" b="0" i="0" u="none" strike="noStrike" kern="1200" cap="none" spc="0" normalizeH="0" baseline="0" noProof="1"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buClrTx/>
              <a:buSzTx/>
              <a:buFontTx/>
            </a:pPr>
            <a:r>
              <a:rPr dirty="0">
                <a:sym typeface="+mn-ea"/>
              </a:rPr>
              <a:t>单击此处编辑文本</a:t>
            </a:r>
            <a:endParaRPr dirty="0">
              <a:sym typeface="+mn-ea"/>
            </a:endParaRPr>
          </a:p>
        </p:txBody>
      </p:sp>
      <p:sp>
        <p:nvSpPr>
          <p:cNvPr id="10" name="平行四边形 9"/>
          <p:cNvSpPr/>
          <p:nvPr>
            <p:custDataLst>
              <p:tags r:id="rId13"/>
            </p:custDataLst>
          </p:nvPr>
        </p:nvSpPr>
        <p:spPr>
          <a:xfrm>
            <a:off x="913765"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8" name="平行四边形 7"/>
          <p:cNvSpPr/>
          <p:nvPr>
            <p:custDataLst>
              <p:tags r:id="rId14"/>
            </p:custDataLst>
          </p:nvPr>
        </p:nvSpPr>
        <p:spPr>
          <a:xfrm>
            <a:off x="104140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9" name="平行四边形 8"/>
          <p:cNvSpPr/>
          <p:nvPr>
            <p:custDataLst>
              <p:tags r:id="rId15"/>
            </p:custDataLst>
          </p:nvPr>
        </p:nvSpPr>
        <p:spPr>
          <a:xfrm>
            <a:off x="116840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2" name="平行四边形 21"/>
          <p:cNvSpPr/>
          <p:nvPr>
            <p:custDataLst>
              <p:tags r:id="rId16"/>
            </p:custDataLst>
          </p:nvPr>
        </p:nvSpPr>
        <p:spPr>
          <a:xfrm>
            <a:off x="1296035"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3" name="平行四边形 22"/>
          <p:cNvSpPr/>
          <p:nvPr>
            <p:custDataLst>
              <p:tags r:id="rId17"/>
            </p:custDataLst>
          </p:nvPr>
        </p:nvSpPr>
        <p:spPr>
          <a:xfrm>
            <a:off x="142367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4" name="平行四边形 23"/>
          <p:cNvSpPr/>
          <p:nvPr>
            <p:custDataLst>
              <p:tags r:id="rId18"/>
            </p:custDataLst>
          </p:nvPr>
        </p:nvSpPr>
        <p:spPr>
          <a:xfrm>
            <a:off x="1551940" y="561340"/>
            <a:ext cx="127635" cy="144145"/>
          </a:xfrm>
          <a:prstGeom prst="parallelogram">
            <a:avLst>
              <a:gd name="adj" fmla="val 61736"/>
            </a:avLst>
          </a:prstGeom>
          <a:solidFill>
            <a:schemeClr val="accent1"/>
          </a:solidFill>
          <a:ln>
            <a:noFill/>
            <a:prstDash val="solid"/>
          </a:ln>
          <a:effectLst>
            <a:outerShdw blurRad="1397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7" name="标题"/>
          <p:cNvSpPr txBox="1">
            <a:spLocks noGrp="1"/>
          </p:cNvSpPr>
          <p:nvPr>
            <p:ph type="title" idx="1" hasCustomPrompt="1"/>
            <p:custDataLst>
              <p:tags r:id="rId19"/>
            </p:custDataLst>
          </p:nvPr>
        </p:nvSpPr>
        <p:spPr>
          <a:xfrm>
            <a:off x="744855" y="1696720"/>
            <a:ext cx="6029960" cy="1949450"/>
          </a:xfrm>
          <a:prstGeom prst="rect">
            <a:avLst/>
          </a:prstGeom>
          <a:noFill/>
        </p:spPr>
        <p:txBody>
          <a:bodyPr wrap="square" lIns="0" tIns="0" rIns="0" bIns="0" rtlCol="0" anchor="b" anchorCtr="0">
            <a:normAutofit/>
          </a:bodyPr>
          <a:lstStyle>
            <a:lvl1pPr marL="0" marR="0" lvl="0" algn="l" defTabSz="914400" rtl="0" eaLnBrk="1" fontAlgn="auto" latinLnBrk="0" hangingPunct="1">
              <a:lnSpc>
                <a:spcPct val="100000"/>
              </a:lnSpc>
              <a:buClrTx/>
              <a:buSzTx/>
              <a:buFontTx/>
              <a:buNone/>
              <a:defRPr kumimoji="0" lang="zh-CN" altLang="en-US" sz="5400" b="0" i="0" u="none" strike="noStrike" kern="1200" cap="none" spc="0" normalizeH="0" baseline="0" noProof="1" dirty="0">
                <a:solidFill>
                  <a:schemeClr val="tx1"/>
                </a:solidFill>
                <a:effectLst/>
                <a:latin typeface="MiSans Heavy" panose="00000A00000000000000" charset="-122"/>
                <a:ea typeface="MiSans Heavy" panose="00000A00000000000000" charset="-122"/>
                <a:cs typeface="MiSans Heavy" panose="00000A00000000000000" charset="-122"/>
                <a:sym typeface="MiSans" panose="00000500000000000000" charset="-122"/>
              </a:defRPr>
            </a:lvl1pPr>
          </a:lstStyle>
          <a:p>
            <a:pPr lvl="0" algn="l">
              <a:lnSpc>
                <a:spcPct val="100000"/>
              </a:lnSpc>
              <a:buClrTx/>
              <a:buSzTx/>
              <a:buFontTx/>
            </a:pPr>
            <a:r>
              <a:rPr dirty="0">
                <a:sym typeface="+mn-ea"/>
              </a:rPr>
              <a:t>单击此处编辑标题</a:t>
            </a:r>
            <a:endParaRPr dirty="0">
              <a:sym typeface="+mn-ea"/>
            </a:endParaRPr>
          </a:p>
        </p:txBody>
      </p:sp>
      <p:sp>
        <p:nvSpPr>
          <p:cNvPr id="4" name="日期占位符 3"/>
          <p:cNvSpPr>
            <a:spLocks noGrp="1"/>
          </p:cNvSpPr>
          <p:nvPr>
            <p:ph type="dt" sz="half" idx="10"/>
            <p:custDataLst>
              <p:tags r:id="rId20"/>
            </p:custDataLst>
          </p:nvPr>
        </p:nvSpPr>
        <p:spPr>
          <a:xfrm>
            <a:off x="8382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5" name="页脚占位符 4"/>
          <p:cNvSpPr>
            <a:spLocks noGrp="1"/>
          </p:cNvSpPr>
          <p:nvPr>
            <p:ph type="ftr" sz="quarter" idx="11"/>
            <p:custDataLst>
              <p:tags r:id="rId21"/>
            </p:custDataLst>
          </p:nvPr>
        </p:nvSpPr>
        <p:spPr>
          <a:xfrm>
            <a:off x="4038600" y="6356350"/>
            <a:ext cx="41148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6" name="灯片编号占位符 5"/>
          <p:cNvSpPr>
            <a:spLocks noGrp="1"/>
          </p:cNvSpPr>
          <p:nvPr>
            <p:ph type="sldNum" sz="quarter" idx="12"/>
            <p:custDataLst>
              <p:tags r:id="rId22"/>
            </p:custDataLst>
          </p:nvPr>
        </p:nvSpPr>
        <p:spPr>
          <a:xfrm>
            <a:off x="86106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49" y="469127"/>
            <a:ext cx="10307927" cy="4093347"/>
          </a:xfrm>
        </p:spPr>
        <p:txBody>
          <a:bodyPr anchor="b">
            <a:normAutofit/>
          </a:bodyPr>
          <a:lstStyle>
            <a:lvl1pPr>
              <a:defRPr sz="6000">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10307926" cy="647555"/>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4400" b="0" i="0">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9788" y="1744961"/>
            <a:ext cx="5157787"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400" b="0">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3200" b="0">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4400"/>
            </a:lvl1pPr>
          </a:lstStyle>
          <a:p>
            <a:r>
              <a:rPr lang="zh-CN" altLang="en-US" dirty="0"/>
              <a:t>单击此处编辑母版标题样式</a:t>
            </a:r>
            <a:endParaRPr lang="zh-CN" altLang="en-US" dirty="0"/>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3" Type="http://schemas.openxmlformats.org/officeDocument/2006/relationships/theme" Target="../theme/theme2.xml"/><Relationship Id="rId22" Type="http://schemas.openxmlformats.org/officeDocument/2006/relationships/tags" Target="../tags/tag138.xml"/><Relationship Id="rId21" Type="http://schemas.openxmlformats.org/officeDocument/2006/relationships/tags" Target="../tags/tag137.xml"/><Relationship Id="rId20" Type="http://schemas.openxmlformats.org/officeDocument/2006/relationships/tags" Target="../tags/tag136.xml"/><Relationship Id="rId2" Type="http://schemas.openxmlformats.org/officeDocument/2006/relationships/slideLayout" Target="../slideLayouts/slideLayout12.xml"/><Relationship Id="rId19" Type="http://schemas.openxmlformats.org/officeDocument/2006/relationships/tags" Target="../tags/tag135.xml"/><Relationship Id="rId18" Type="http://schemas.openxmlformats.org/officeDocument/2006/relationships/tags" Target="../tags/tag134.xml"/><Relationship Id="rId17" Type="http://schemas.openxmlformats.org/officeDocument/2006/relationships/tags" Target="../tags/tag133.xml"/><Relationship Id="rId16" Type="http://schemas.openxmlformats.org/officeDocument/2006/relationships/tags" Target="../tags/tag132.xml"/><Relationship Id="rId15" Type="http://schemas.openxmlformats.org/officeDocument/2006/relationships/tags" Target="../tags/tag131.xml"/><Relationship Id="rId14" Type="http://schemas.openxmlformats.org/officeDocument/2006/relationships/tags" Target="../tags/tag130.xml"/><Relationship Id="rId13" Type="http://schemas.openxmlformats.org/officeDocument/2006/relationships/image" Target="../media/image1.png"/><Relationship Id="rId12" Type="http://schemas.openxmlformats.org/officeDocument/2006/relationships/tags" Target="../tags/tag129.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p:custDataLst>
              <p:tags r:id="rId12"/>
            </p:custDataLst>
          </p:nvPr>
        </p:nvPicPr>
        <p:blipFill>
          <a:blip r:embed="rId13"/>
          <a:stretch>
            <a:fillRect/>
          </a:stretch>
        </p:blipFill>
        <p:spPr>
          <a:xfrm>
            <a:off x="-4445" y="0"/>
            <a:ext cx="12201525" cy="6858000"/>
          </a:xfrm>
          <a:prstGeom prst="rect">
            <a:avLst/>
          </a:prstGeom>
          <a:ln>
            <a:noFill/>
            <a:prstDash val="sysDash"/>
          </a:ln>
        </p:spPr>
      </p:pic>
      <p:sp>
        <p:nvSpPr>
          <p:cNvPr id="14" name="椭圆 13"/>
          <p:cNvSpPr/>
          <p:nvPr>
            <p:custDataLst>
              <p:tags r:id="rId14"/>
            </p:custDataLst>
          </p:nvPr>
        </p:nvSpPr>
        <p:spPr>
          <a:xfrm>
            <a:off x="669290" y="523875"/>
            <a:ext cx="379730" cy="379730"/>
          </a:xfrm>
          <a:prstGeom prst="ellipse">
            <a:avLst/>
          </a:prstGeom>
          <a:noFill/>
          <a:ln>
            <a:gradFill flip="none" rotWithShape="1">
              <a:gsLst>
                <a:gs pos="0">
                  <a:schemeClr val="accent2">
                    <a:alpha val="0"/>
                  </a:schemeClr>
                </a:gs>
                <a:gs pos="100000">
                  <a:schemeClr val="accent2"/>
                </a:gs>
              </a:gsLst>
              <a:lin ang="189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80000" lnSpcReduction="20000"/>
          </a:bodyPr>
          <a:lstStyle/>
          <a:p>
            <a:pPr algn="ctr"/>
            <a:endParaRPr lang="zh-CN" altLang="en-US" dirty="0">
              <a:latin typeface="MiSans" panose="00000500000000000000" charset="-122"/>
              <a:ea typeface="MiSans" panose="00000500000000000000" charset="-122"/>
              <a:cs typeface="MiSans Heavy" panose="00000A00000000000000" charset="-122"/>
              <a:sym typeface="MiSans" panose="00000500000000000000" charset="-122"/>
            </a:endParaRPr>
          </a:p>
        </p:txBody>
      </p:sp>
      <p:sp>
        <p:nvSpPr>
          <p:cNvPr id="15" name="箭头: V 形 7"/>
          <p:cNvSpPr/>
          <p:nvPr>
            <p:custDataLst>
              <p:tags r:id="rId15"/>
            </p:custDataLst>
          </p:nvPr>
        </p:nvSpPr>
        <p:spPr>
          <a:xfrm>
            <a:off x="820420" y="650875"/>
            <a:ext cx="97790" cy="133350"/>
          </a:xfrm>
          <a:prstGeom prst="chevron">
            <a:avLst/>
          </a:prstGeom>
          <a:gradFill>
            <a:gsLst>
              <a:gs pos="0">
                <a:schemeClr val="accent2">
                  <a:alpha val="0"/>
                </a:schemeClr>
              </a:gs>
              <a:gs pos="100000">
                <a:schemeClr val="accent2"/>
              </a:gs>
            </a:gsLst>
            <a:lin ang="18900000" scaled="1"/>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solidFill>
                <a:schemeClr val="tx1"/>
              </a:solidFill>
              <a:latin typeface="MiSans" panose="00000500000000000000" charset="-122"/>
              <a:ea typeface="MiSans" panose="00000500000000000000" charset="-122"/>
              <a:cs typeface="MiSans Heavy" panose="00000A00000000000000" charset="-122"/>
              <a:sym typeface="MiSans" panose="00000500000000000000" charset="-122"/>
            </a:endParaRPr>
          </a:p>
        </p:txBody>
      </p:sp>
      <p:cxnSp>
        <p:nvCxnSpPr>
          <p:cNvPr id="11" name="直接连接符 10"/>
          <p:cNvCxnSpPr/>
          <p:nvPr>
            <p:custDataLst>
              <p:tags r:id="rId16"/>
            </p:custDataLst>
          </p:nvPr>
        </p:nvCxnSpPr>
        <p:spPr>
          <a:xfrm flipH="1">
            <a:off x="717550" y="1130300"/>
            <a:ext cx="3046095" cy="0"/>
          </a:xfrm>
          <a:prstGeom prst="line">
            <a:avLst/>
          </a:prstGeom>
          <a:ln w="12700">
            <a:gradFill flip="none" rotWithShape="1">
              <a:gsLst>
                <a:gs pos="0">
                  <a:schemeClr val="accent1">
                    <a:alpha val="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日期占位符 8"/>
          <p:cNvSpPr>
            <a:spLocks noGrp="1"/>
          </p:cNvSpPr>
          <p:nvPr>
            <p:ph type="dt" sz="half" idx="10"/>
            <p:custDataLst>
              <p:tags r:id="rId17"/>
            </p:custDataLst>
          </p:nvPr>
        </p:nvSpPr>
        <p:spPr>
          <a:xfrm>
            <a:off x="8382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297C79FE-DCC0-4620-A566-16CA7A0CE41F}" type="datetimeFigureOut">
              <a:rPr lang="zh-CN" altLang="en-US" smtClean="0"/>
            </a:fld>
            <a:endParaRPr lang="zh-CN" altLang="en-US"/>
          </a:p>
        </p:txBody>
      </p:sp>
      <p:sp>
        <p:nvSpPr>
          <p:cNvPr id="10" name="页脚占位符 9"/>
          <p:cNvSpPr>
            <a:spLocks noGrp="1"/>
          </p:cNvSpPr>
          <p:nvPr>
            <p:ph type="ftr" sz="quarter" idx="11"/>
            <p:custDataLst>
              <p:tags r:id="rId18"/>
            </p:custDataLst>
          </p:nvPr>
        </p:nvSpPr>
        <p:spPr>
          <a:xfrm>
            <a:off x="4038600" y="6356350"/>
            <a:ext cx="41148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endParaRPr lang="zh-CN" altLang="en-US"/>
          </a:p>
        </p:txBody>
      </p:sp>
      <p:sp>
        <p:nvSpPr>
          <p:cNvPr id="12" name="灯片编号占位符 11"/>
          <p:cNvSpPr>
            <a:spLocks noGrp="1"/>
          </p:cNvSpPr>
          <p:nvPr>
            <p:ph type="sldNum" sz="quarter" idx="12"/>
            <p:custDataLst>
              <p:tags r:id="rId19"/>
            </p:custDataLst>
          </p:nvPr>
        </p:nvSpPr>
        <p:spPr>
          <a:xfrm>
            <a:off x="8610600" y="6356350"/>
            <a:ext cx="2743200" cy="365125"/>
          </a:xfrm>
        </p:spPr>
        <p:txBody>
          <a:bodyPr/>
          <a:lstStyle>
            <a:lvl1pPr>
              <a:defRPr>
                <a:latin typeface="MiSans" panose="00000500000000000000" charset="-122"/>
                <a:ea typeface="MiSans" panose="00000500000000000000" charset="-122"/>
                <a:cs typeface="MiSans" panose="00000500000000000000" charset="-122"/>
                <a:sym typeface="MiSans" panose="00000500000000000000" charset="-122"/>
              </a:defRPr>
            </a:lvl1pPr>
          </a:lstStyle>
          <a:p>
            <a:fld id="{515A922F-1294-4387-9CB3-FCC8465D972A}" type="slidenum">
              <a:rPr lang="zh-CN" altLang="en-US" smtClean="0"/>
            </a:fld>
            <a:endParaRPr lang="zh-CN" altLang="en-US"/>
          </a:p>
        </p:txBody>
      </p:sp>
      <p:sp>
        <p:nvSpPr>
          <p:cNvPr id="4" name="文本占位符 3"/>
          <p:cNvSpPr>
            <a:spLocks noGrp="1"/>
          </p:cNvSpPr>
          <p:nvPr>
            <p:ph type="body" idx="1"/>
            <p:custDataLst>
              <p:tags r:id="rId20"/>
            </p:custDataLst>
          </p:nvPr>
        </p:nvSpPr>
        <p:spPr>
          <a:xfrm>
            <a:off x="717550" y="1356995"/>
            <a:ext cx="10636250" cy="4819968"/>
          </a:xfrm>
          <a:prstGeom prst="rect">
            <a:avLst/>
          </a:prstGeom>
          <a:ln>
            <a:noFill/>
            <a:prstDash val="sysDash"/>
          </a:ln>
        </p:spPr>
        <p:txBody>
          <a:bodyPr vert="horz" lIns="90000" tIns="46800" rIns="90000" bIns="46800" rtlCol="0">
            <a:normAutofit/>
          </a:bodyPr>
          <a:lstStyle/>
          <a:p>
            <a:pPr marR="0" lvl="0" fontAlgn="auto">
              <a:lnSpc>
                <a:spcPct val="130000"/>
              </a:lnSpc>
              <a:spcBef>
                <a:spcPts val="1200"/>
              </a:spcBef>
              <a:spcAft>
                <a:spcPts val="0"/>
              </a:spcAft>
              <a:buClr>
                <a:srgbClr val="C8E9F4"/>
              </a:buClr>
              <a:buSzTx/>
              <a:buChar char="●"/>
            </a:pPr>
            <a:r>
              <a:rPr lang="zh-CN" altLang="en-US"/>
              <a:t>单击此处编辑母版文本样式</a:t>
            </a:r>
            <a:endParaRPr lang="zh-CN" altLang="en-US"/>
          </a:p>
          <a:p>
            <a:pPr marR="0" lvl="1" fontAlgn="auto">
              <a:lnSpc>
                <a:spcPct val="120000"/>
              </a:lnSpc>
              <a:spcBef>
                <a:spcPts val="1200"/>
              </a:spcBef>
              <a:spcAft>
                <a:spcPts val="0"/>
              </a:spcAft>
              <a:buClr>
                <a:srgbClr val="C8E9F4"/>
              </a:buClr>
              <a:buSzTx/>
              <a:buChar char="●"/>
              <a:tabLst>
                <a:tab pos="1609725" algn="l"/>
              </a:tabLst>
            </a:pPr>
            <a:r>
              <a:rPr lang="zh-CN" altLang="en-US"/>
              <a:t>二级</a:t>
            </a:r>
            <a:endParaRPr lang="zh-CN" altLang="en-US"/>
          </a:p>
          <a:p>
            <a:pPr marR="0" lvl="2" fontAlgn="auto">
              <a:lnSpc>
                <a:spcPct val="120000"/>
              </a:lnSpc>
              <a:spcBef>
                <a:spcPts val="1200"/>
              </a:spcBef>
              <a:spcAft>
                <a:spcPts val="0"/>
              </a:spcAft>
              <a:buClr>
                <a:srgbClr val="C8E9F4"/>
              </a:buClr>
              <a:buSzTx/>
              <a:buChar char="●"/>
              <a:tabLst>
                <a:tab pos="1609725" algn="l"/>
              </a:tabLst>
            </a:pPr>
            <a:r>
              <a:rPr lang="zh-CN" altLang="en-US"/>
              <a:t>三级</a:t>
            </a:r>
            <a:endParaRPr lang="zh-CN" altLang="en-US"/>
          </a:p>
          <a:p>
            <a:pPr marR="0" lvl="3" fontAlgn="auto">
              <a:lnSpc>
                <a:spcPct val="120000"/>
              </a:lnSpc>
              <a:spcBef>
                <a:spcPts val="1200"/>
              </a:spcBef>
              <a:spcAft>
                <a:spcPts val="0"/>
              </a:spcAft>
              <a:buClr>
                <a:srgbClr val="C8E9F4"/>
              </a:buClr>
              <a:buSzTx/>
              <a:buFont typeface="Wingdings" panose="05000000000000000000" charset="0"/>
              <a:buChar char=""/>
              <a:tabLst>
                <a:tab pos="1609725" algn="l"/>
              </a:tabLst>
            </a:pPr>
            <a:r>
              <a:rPr lang="zh-CN" altLang="en-US"/>
              <a:t>四级</a:t>
            </a:r>
            <a:endParaRPr lang="zh-CN" altLang="en-US"/>
          </a:p>
          <a:p>
            <a:pPr marR="0" lvl="4" fontAlgn="auto">
              <a:lnSpc>
                <a:spcPct val="120000"/>
              </a:lnSpc>
              <a:spcBef>
                <a:spcPts val="1200"/>
              </a:spcBef>
              <a:spcAft>
                <a:spcPts val="0"/>
              </a:spcAft>
              <a:buClr>
                <a:srgbClr val="C8E9F4"/>
              </a:buClr>
              <a:buSzTx/>
              <a:tabLst>
                <a:tab pos="1609725" algn="l"/>
              </a:tabLst>
            </a:pPr>
            <a:r>
              <a:rPr lang="zh-CN" altLang="en-US"/>
              <a:t>五级</a:t>
            </a:r>
            <a:endParaRPr lang="zh-CN" altLang="en-US"/>
          </a:p>
        </p:txBody>
      </p:sp>
      <p:sp>
        <p:nvSpPr>
          <p:cNvPr id="2" name="标题占位符 1"/>
          <p:cNvSpPr>
            <a:spLocks noGrp="1"/>
          </p:cNvSpPr>
          <p:nvPr>
            <p:ph type="title"/>
            <p:custDataLst>
              <p:tags r:id="rId21"/>
            </p:custDataLst>
          </p:nvPr>
        </p:nvSpPr>
        <p:spPr>
          <a:xfrm>
            <a:off x="1149350" y="290195"/>
            <a:ext cx="10204450" cy="803910"/>
          </a:xfrm>
          <a:prstGeom prst="rect">
            <a:avLst/>
          </a:prstGeom>
          <a:noFill/>
        </p:spPr>
        <p:txBody>
          <a:bodyPr vert="horz" wrap="square" lIns="91440" tIns="0" rIns="91440" bIns="0" rtlCol="0" anchor="ctr">
            <a:normAutofit/>
          </a:bodyPr>
          <a:lstStyle/>
          <a:p>
            <a:pPr marL="0" marR="0" lvl="0" fontAlgn="auto">
              <a:lnSpc>
                <a:spcPct val="120000"/>
              </a:lnSpc>
              <a:buClrTx/>
              <a:buSzTx/>
              <a:buFontTx/>
            </a:pPr>
            <a:r>
              <a:rPr lang="zh-CN" altLang="en-US"/>
              <a:t>单击此处编辑母版标题样式</a:t>
            </a:r>
            <a:endParaRPr lang="zh-CN" altLang="en-US"/>
          </a:p>
        </p:txBody>
      </p:sp>
      <p:sp>
        <p:nvSpPr>
          <p:cNvPr id="3" name="KSO_TEMPLATE" hidden="1"/>
          <p:cNvSpPr/>
          <p:nvPr userDrawn="1">
            <p:custDataLst>
              <p:tags r:id="rId22"/>
            </p:custDataLst>
          </p:nvPr>
        </p:nvSpPr>
        <p:spPr>
          <a:xfrm>
            <a:off x="0" y="0"/>
            <a:ext cx="0" cy="0"/>
          </a:xfrm>
          <a:prstGeom prst="rect">
            <a:avLst/>
          </a:prstGeom>
          <a:solidFill>
            <a:schemeClr val="bg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Tree>
  </p:cSld>
  <p:clrMap bg1="dk1" tx1="lt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l" defTabSz="914400" rtl="0" eaLnBrk="1" latinLnBrk="0" hangingPunct="1">
        <a:lnSpc>
          <a:spcPct val="90000"/>
        </a:lnSpc>
        <a:spcBef>
          <a:spcPct val="0"/>
        </a:spcBef>
        <a:buNone/>
        <a:defRPr kumimoji="0" lang="zh-CN" altLang="en-US" sz="3200" b="0" i="0" u="none" strike="noStrike" kern="1200" cap="none" spc="0" normalizeH="0" baseline="0" smtClean="0">
          <a:gradFill flip="none" rotWithShape="1">
            <a:gsLst>
              <a:gs pos="0">
                <a:schemeClr val="accent1"/>
              </a:gs>
              <a:gs pos="100000">
                <a:schemeClr val="accent2"/>
              </a:gs>
            </a:gsLst>
            <a:lin ang="2700000" scaled="1"/>
            <a:tileRect/>
          </a:gradFill>
          <a:effectLst>
            <a:outerShdw blurRad="139700" dist="38100" sx="102000" sy="102000" algn="tl">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Heavy" panose="00000A00000000000000" charset="-122"/>
        </a:defRPr>
      </a:lvl1pPr>
    </p:titleStyle>
    <p:bodyStyle>
      <a:lvl1pPr marL="228600" indent="-228600" algn="l" defTabSz="914400" rtl="0" eaLnBrk="1" latinLnBrk="0" hangingPunct="1">
        <a:lnSpc>
          <a:spcPct val="90000"/>
        </a:lnSpc>
        <a:spcBef>
          <a:spcPts val="1000"/>
        </a:spcBef>
        <a:buFont typeface="Arial" panose="020B0704020202020204" pitchFamily="34" charset="0"/>
        <a:buChar char="•"/>
        <a:defRPr kumimoji="0" lang="zh-CN" altLang="en-US" sz="1800" b="0" i="0" u="none" strike="noStrike" kern="1200" cap="none" spc="150" normalizeH="0" baseline="0">
          <a:ln>
            <a:noFill/>
            <a:prstDash val="sysDot"/>
          </a:ln>
          <a:solidFill>
            <a:schemeClr val="tx1"/>
          </a:solidFill>
          <a:uFillTx/>
          <a:latin typeface="MiSans" panose="00000500000000000000" charset="-122"/>
          <a:ea typeface="MiSans" panose="00000500000000000000" charset="-122"/>
          <a:cs typeface="MiSans" panose="00000500000000000000" charset="-122"/>
          <a:sym typeface="MiSans" panose="00000500000000000000" charset="-122"/>
        </a:defRPr>
      </a:lvl1pPr>
      <a:lvl2pPr marL="685800" indent="-228600" algn="l" defTabSz="914400" rtl="0" eaLnBrk="1" latinLnBrk="0" hangingPunct="1">
        <a:lnSpc>
          <a:spcPct val="90000"/>
        </a:lnSpc>
        <a:spcBef>
          <a:spcPts val="500"/>
        </a:spcBef>
        <a:buFont typeface="Arial" panose="020B0704020202020204" pitchFamily="34" charset="0"/>
        <a:buChar char="•"/>
        <a:defRPr kumimoji="0" lang="zh-CN" altLang="en-US" sz="1600" b="0" i="0" u="none" strike="noStrike" kern="1200" cap="none" spc="150" normalizeH="0" baseline="0" noProof="1">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2pPr>
      <a:lvl3pPr marL="1143000" indent="-228600" algn="l" defTabSz="914400" rtl="0" eaLnBrk="1" latinLnBrk="0" hangingPunct="1">
        <a:lnSpc>
          <a:spcPct val="90000"/>
        </a:lnSpc>
        <a:spcBef>
          <a:spcPts val="500"/>
        </a:spcBef>
        <a:buFont typeface="Arial" panose="020B0704020202020204" pitchFamily="34" charset="0"/>
        <a:buChar char="•"/>
        <a:defRPr kumimoji="0" lang="zh-CN" altLang="en-US" sz="1600" b="0" i="0" u="none" strike="noStrike" kern="1200" cap="none" spc="150" normalizeH="0" baseline="0" noProof="1">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3pPr>
      <a:lvl4pPr marL="1600200" indent="-228600" algn="l" defTabSz="914400" rtl="0" eaLnBrk="1" latinLnBrk="0" hangingPunct="1">
        <a:lnSpc>
          <a:spcPct val="90000"/>
        </a:lnSpc>
        <a:spcBef>
          <a:spcPts val="500"/>
        </a:spcBef>
        <a:buFont typeface="Arial" panose="020B0704020202020204" pitchFamily="34" charset="0"/>
        <a:buChar char="•"/>
        <a:defRPr kumimoji="0" lang="zh-CN" altLang="en-US" sz="1400" b="0" i="0" u="none" strike="noStrike" kern="1200" cap="none" spc="150" normalizeH="0" baseline="0" noProof="1">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4pPr>
      <a:lvl5pPr marL="2057400" indent="-228600" algn="l" defTabSz="914400" rtl="0" eaLnBrk="1" latinLnBrk="0" hangingPunct="1">
        <a:lnSpc>
          <a:spcPct val="90000"/>
        </a:lnSpc>
        <a:spcBef>
          <a:spcPts val="500"/>
        </a:spcBef>
        <a:buFont typeface="Arial" panose="020B0704020202020204" pitchFamily="34" charset="0"/>
        <a:buChar char="•"/>
        <a:defRPr kumimoji="0" lang="zh-CN" altLang="en-US" sz="1400" b="0" i="0" u="none" strike="noStrike" kern="1200" cap="none" spc="150" normalizeH="0" baseline="0" noProof="1">
          <a:solidFill>
            <a:schemeClr val="tx1"/>
          </a:solidFill>
          <a:uFillTx/>
          <a:latin typeface="MiSans" panose="00000500000000000000" charset="-122"/>
          <a:ea typeface="MiSans" panose="00000500000000000000" charset="-122"/>
          <a:cs typeface="MiSans Heavy" panose="00000A00000000000000" charset="-122"/>
          <a:sym typeface="MiSans" panose="00000500000000000000" charset="-122"/>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1.xml"/><Relationship Id="rId4" Type="http://schemas.openxmlformats.org/officeDocument/2006/relationships/tags" Target="../tags/tag142.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tags" Target="../tags/tag139.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4.xml"/><Relationship Id="rId3" Type="http://schemas.openxmlformats.org/officeDocument/2006/relationships/tags" Target="../tags/tag298.xml"/><Relationship Id="rId2" Type="http://schemas.openxmlformats.org/officeDocument/2006/relationships/tags" Target="../tags/tag297.xml"/><Relationship Id="rId1" Type="http://schemas.openxmlformats.org/officeDocument/2006/relationships/tags" Target="../tags/tag296.xml"/></Relationships>
</file>

<file path=ppt/slides/_rels/slide11.xml.rels><?xml version="1.0" encoding="UTF-8" standalone="yes"?>
<Relationships xmlns="http://schemas.openxmlformats.org/package/2006/relationships"><Relationship Id="rId9" Type="http://schemas.openxmlformats.org/officeDocument/2006/relationships/tags" Target="../tags/tag307.xml"/><Relationship Id="rId8" Type="http://schemas.openxmlformats.org/officeDocument/2006/relationships/tags" Target="../tags/tag306.xml"/><Relationship Id="rId7" Type="http://schemas.openxmlformats.org/officeDocument/2006/relationships/tags" Target="../tags/tag305.xml"/><Relationship Id="rId6" Type="http://schemas.openxmlformats.org/officeDocument/2006/relationships/tags" Target="../tags/tag304.xml"/><Relationship Id="rId5" Type="http://schemas.openxmlformats.org/officeDocument/2006/relationships/tags" Target="../tags/tag303.xml"/><Relationship Id="rId4" Type="http://schemas.openxmlformats.org/officeDocument/2006/relationships/tags" Target="../tags/tag302.xml"/><Relationship Id="rId3" Type="http://schemas.openxmlformats.org/officeDocument/2006/relationships/tags" Target="../tags/tag301.xml"/><Relationship Id="rId2" Type="http://schemas.openxmlformats.org/officeDocument/2006/relationships/tags" Target="../tags/tag300.xml"/><Relationship Id="rId18" Type="http://schemas.openxmlformats.org/officeDocument/2006/relationships/slideLayout" Target="../slideLayouts/slideLayout12.xml"/><Relationship Id="rId17" Type="http://schemas.openxmlformats.org/officeDocument/2006/relationships/tags" Target="../tags/tag315.xml"/><Relationship Id="rId16" Type="http://schemas.openxmlformats.org/officeDocument/2006/relationships/tags" Target="../tags/tag314.xml"/><Relationship Id="rId15" Type="http://schemas.openxmlformats.org/officeDocument/2006/relationships/tags" Target="../tags/tag313.xml"/><Relationship Id="rId14" Type="http://schemas.openxmlformats.org/officeDocument/2006/relationships/tags" Target="../tags/tag312.xml"/><Relationship Id="rId13" Type="http://schemas.openxmlformats.org/officeDocument/2006/relationships/tags" Target="../tags/tag311.xml"/><Relationship Id="rId12" Type="http://schemas.openxmlformats.org/officeDocument/2006/relationships/tags" Target="../tags/tag310.xml"/><Relationship Id="rId11" Type="http://schemas.openxmlformats.org/officeDocument/2006/relationships/tags" Target="../tags/tag309.xml"/><Relationship Id="rId10" Type="http://schemas.openxmlformats.org/officeDocument/2006/relationships/tags" Target="../tags/tag308.xml"/><Relationship Id="rId1" Type="http://schemas.openxmlformats.org/officeDocument/2006/relationships/tags" Target="../tags/tag299.xml"/></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4.xml"/><Relationship Id="rId3" Type="http://schemas.openxmlformats.org/officeDocument/2006/relationships/tags" Target="../tags/tag318.xml"/><Relationship Id="rId2" Type="http://schemas.openxmlformats.org/officeDocument/2006/relationships/tags" Target="../tags/tag317.xml"/><Relationship Id="rId1" Type="http://schemas.openxmlformats.org/officeDocument/2006/relationships/tags" Target="../tags/tag316.xml"/></Relationships>
</file>

<file path=ppt/slides/_rels/slide13.xml.rels><?xml version="1.0" encoding="UTF-8" standalone="yes"?>
<Relationships xmlns="http://schemas.openxmlformats.org/package/2006/relationships"><Relationship Id="rId9" Type="http://schemas.openxmlformats.org/officeDocument/2006/relationships/tags" Target="../tags/tag327.xml"/><Relationship Id="rId8" Type="http://schemas.openxmlformats.org/officeDocument/2006/relationships/tags" Target="../tags/tag326.xml"/><Relationship Id="rId7" Type="http://schemas.openxmlformats.org/officeDocument/2006/relationships/tags" Target="../tags/tag325.xml"/><Relationship Id="rId6" Type="http://schemas.openxmlformats.org/officeDocument/2006/relationships/tags" Target="../tags/tag324.xml"/><Relationship Id="rId5" Type="http://schemas.openxmlformats.org/officeDocument/2006/relationships/tags" Target="../tags/tag323.xml"/><Relationship Id="rId4" Type="http://schemas.openxmlformats.org/officeDocument/2006/relationships/tags" Target="../tags/tag322.xml"/><Relationship Id="rId3" Type="http://schemas.openxmlformats.org/officeDocument/2006/relationships/tags" Target="../tags/tag321.xml"/><Relationship Id="rId2" Type="http://schemas.openxmlformats.org/officeDocument/2006/relationships/tags" Target="../tags/tag320.xml"/><Relationship Id="rId18" Type="http://schemas.openxmlformats.org/officeDocument/2006/relationships/slideLayout" Target="../slideLayouts/slideLayout12.xml"/><Relationship Id="rId17" Type="http://schemas.openxmlformats.org/officeDocument/2006/relationships/tags" Target="../tags/tag335.xml"/><Relationship Id="rId16" Type="http://schemas.openxmlformats.org/officeDocument/2006/relationships/tags" Target="../tags/tag334.xml"/><Relationship Id="rId15" Type="http://schemas.openxmlformats.org/officeDocument/2006/relationships/tags" Target="../tags/tag333.xml"/><Relationship Id="rId14" Type="http://schemas.openxmlformats.org/officeDocument/2006/relationships/tags" Target="../tags/tag332.xml"/><Relationship Id="rId13" Type="http://schemas.openxmlformats.org/officeDocument/2006/relationships/tags" Target="../tags/tag331.xml"/><Relationship Id="rId12" Type="http://schemas.openxmlformats.org/officeDocument/2006/relationships/tags" Target="../tags/tag330.xml"/><Relationship Id="rId11" Type="http://schemas.openxmlformats.org/officeDocument/2006/relationships/tags" Target="../tags/tag329.xml"/><Relationship Id="rId10" Type="http://schemas.openxmlformats.org/officeDocument/2006/relationships/tags" Target="../tags/tag328.xml"/><Relationship Id="rId1" Type="http://schemas.openxmlformats.org/officeDocument/2006/relationships/tags" Target="../tags/tag319.xml"/></Relationships>
</file>

<file path=ppt/slides/_rels/slide14.xml.rels><?xml version="1.0" encoding="UTF-8" standalone="yes"?>
<Relationships xmlns="http://schemas.openxmlformats.org/package/2006/relationships"><Relationship Id="rId9" Type="http://schemas.openxmlformats.org/officeDocument/2006/relationships/tags" Target="../tags/tag344.xml"/><Relationship Id="rId8" Type="http://schemas.openxmlformats.org/officeDocument/2006/relationships/tags" Target="../tags/tag343.xml"/><Relationship Id="rId7" Type="http://schemas.openxmlformats.org/officeDocument/2006/relationships/tags" Target="../tags/tag342.xml"/><Relationship Id="rId6" Type="http://schemas.openxmlformats.org/officeDocument/2006/relationships/tags" Target="../tags/tag341.xml"/><Relationship Id="rId5" Type="http://schemas.openxmlformats.org/officeDocument/2006/relationships/tags" Target="../tags/tag340.xml"/><Relationship Id="rId4" Type="http://schemas.openxmlformats.org/officeDocument/2006/relationships/tags" Target="../tags/tag339.xml"/><Relationship Id="rId3" Type="http://schemas.openxmlformats.org/officeDocument/2006/relationships/tags" Target="../tags/tag338.xml"/><Relationship Id="rId2" Type="http://schemas.openxmlformats.org/officeDocument/2006/relationships/tags" Target="../tags/tag337.xml"/><Relationship Id="rId14" Type="http://schemas.openxmlformats.org/officeDocument/2006/relationships/slideLayout" Target="../slideLayouts/slideLayout12.xml"/><Relationship Id="rId13" Type="http://schemas.openxmlformats.org/officeDocument/2006/relationships/tags" Target="../tags/tag348.xml"/><Relationship Id="rId12" Type="http://schemas.openxmlformats.org/officeDocument/2006/relationships/tags" Target="../tags/tag347.xml"/><Relationship Id="rId11" Type="http://schemas.openxmlformats.org/officeDocument/2006/relationships/tags" Target="../tags/tag346.xml"/><Relationship Id="rId10" Type="http://schemas.openxmlformats.org/officeDocument/2006/relationships/tags" Target="../tags/tag345.xml"/><Relationship Id="rId1" Type="http://schemas.openxmlformats.org/officeDocument/2006/relationships/tags" Target="../tags/tag336.xml"/></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4.xml"/><Relationship Id="rId3" Type="http://schemas.openxmlformats.org/officeDocument/2006/relationships/tags" Target="../tags/tag351.xml"/><Relationship Id="rId2" Type="http://schemas.openxmlformats.org/officeDocument/2006/relationships/tags" Target="../tags/tag350.xml"/><Relationship Id="rId1" Type="http://schemas.openxmlformats.org/officeDocument/2006/relationships/tags" Target="../tags/tag349.xml"/></Relationships>
</file>

<file path=ppt/slides/_rels/slide16.xml.rels><?xml version="1.0" encoding="UTF-8" standalone="yes"?>
<Relationships xmlns="http://schemas.openxmlformats.org/package/2006/relationships"><Relationship Id="rId9" Type="http://schemas.openxmlformats.org/officeDocument/2006/relationships/tags" Target="../tags/tag360.xml"/><Relationship Id="rId8" Type="http://schemas.openxmlformats.org/officeDocument/2006/relationships/tags" Target="../tags/tag359.xml"/><Relationship Id="rId7" Type="http://schemas.openxmlformats.org/officeDocument/2006/relationships/tags" Target="../tags/tag358.xml"/><Relationship Id="rId6" Type="http://schemas.openxmlformats.org/officeDocument/2006/relationships/tags" Target="../tags/tag357.xml"/><Relationship Id="rId5" Type="http://schemas.openxmlformats.org/officeDocument/2006/relationships/tags" Target="../tags/tag356.xml"/><Relationship Id="rId4" Type="http://schemas.openxmlformats.org/officeDocument/2006/relationships/tags" Target="../tags/tag355.xml"/><Relationship Id="rId3" Type="http://schemas.openxmlformats.org/officeDocument/2006/relationships/tags" Target="../tags/tag354.xml"/><Relationship Id="rId2" Type="http://schemas.openxmlformats.org/officeDocument/2006/relationships/tags" Target="../tags/tag353.xml"/><Relationship Id="rId14" Type="http://schemas.openxmlformats.org/officeDocument/2006/relationships/slideLayout" Target="../slideLayouts/slideLayout12.xml"/><Relationship Id="rId13" Type="http://schemas.openxmlformats.org/officeDocument/2006/relationships/tags" Target="../tags/tag364.xml"/><Relationship Id="rId12" Type="http://schemas.openxmlformats.org/officeDocument/2006/relationships/tags" Target="../tags/tag363.xml"/><Relationship Id="rId11" Type="http://schemas.openxmlformats.org/officeDocument/2006/relationships/tags" Target="../tags/tag362.xml"/><Relationship Id="rId10" Type="http://schemas.openxmlformats.org/officeDocument/2006/relationships/tags" Target="../tags/tag361.xml"/><Relationship Id="rId1" Type="http://schemas.openxmlformats.org/officeDocument/2006/relationships/tags" Target="../tags/tag352.xml"/></Relationships>
</file>

<file path=ppt/slides/_rels/slide17.xml.rels><?xml version="1.0" encoding="UTF-8" standalone="yes"?>
<Relationships xmlns="http://schemas.openxmlformats.org/package/2006/relationships"><Relationship Id="rId9" Type="http://schemas.openxmlformats.org/officeDocument/2006/relationships/tags" Target="../tags/tag373.xml"/><Relationship Id="rId8" Type="http://schemas.openxmlformats.org/officeDocument/2006/relationships/tags" Target="../tags/tag372.xml"/><Relationship Id="rId7" Type="http://schemas.openxmlformats.org/officeDocument/2006/relationships/tags" Target="../tags/tag371.xml"/><Relationship Id="rId6" Type="http://schemas.openxmlformats.org/officeDocument/2006/relationships/tags" Target="../tags/tag370.xml"/><Relationship Id="rId5" Type="http://schemas.openxmlformats.org/officeDocument/2006/relationships/tags" Target="../tags/tag369.xml"/><Relationship Id="rId4" Type="http://schemas.openxmlformats.org/officeDocument/2006/relationships/tags" Target="../tags/tag368.xml"/><Relationship Id="rId3" Type="http://schemas.openxmlformats.org/officeDocument/2006/relationships/tags" Target="../tags/tag367.xml"/><Relationship Id="rId2" Type="http://schemas.openxmlformats.org/officeDocument/2006/relationships/tags" Target="../tags/tag366.xml"/><Relationship Id="rId10" Type="http://schemas.openxmlformats.org/officeDocument/2006/relationships/slideLayout" Target="../slideLayouts/slideLayout12.xml"/><Relationship Id="rId1" Type="http://schemas.openxmlformats.org/officeDocument/2006/relationships/tags" Target="../tags/tag365.xml"/></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4.xml"/><Relationship Id="rId3" Type="http://schemas.openxmlformats.org/officeDocument/2006/relationships/tags" Target="../tags/tag376.xml"/><Relationship Id="rId2" Type="http://schemas.openxmlformats.org/officeDocument/2006/relationships/tags" Target="../tags/tag375.xml"/><Relationship Id="rId1" Type="http://schemas.openxmlformats.org/officeDocument/2006/relationships/tags" Target="../tags/tag374.xml"/></Relationships>
</file>

<file path=ppt/slides/_rels/slide19.xml.rels><?xml version="1.0" encoding="UTF-8" standalone="yes"?>
<Relationships xmlns="http://schemas.openxmlformats.org/package/2006/relationships"><Relationship Id="rId9" Type="http://schemas.openxmlformats.org/officeDocument/2006/relationships/tags" Target="../tags/tag385.xml"/><Relationship Id="rId8" Type="http://schemas.openxmlformats.org/officeDocument/2006/relationships/tags" Target="../tags/tag384.xml"/><Relationship Id="rId7" Type="http://schemas.openxmlformats.org/officeDocument/2006/relationships/tags" Target="../tags/tag383.xml"/><Relationship Id="rId6" Type="http://schemas.openxmlformats.org/officeDocument/2006/relationships/tags" Target="../tags/tag382.xml"/><Relationship Id="rId5" Type="http://schemas.openxmlformats.org/officeDocument/2006/relationships/tags" Target="../tags/tag381.xml"/><Relationship Id="rId4" Type="http://schemas.openxmlformats.org/officeDocument/2006/relationships/tags" Target="../tags/tag380.xml"/><Relationship Id="rId3" Type="http://schemas.openxmlformats.org/officeDocument/2006/relationships/tags" Target="../tags/tag379.xml"/><Relationship Id="rId2" Type="http://schemas.openxmlformats.org/officeDocument/2006/relationships/tags" Target="../tags/tag378.xml"/><Relationship Id="rId10" Type="http://schemas.openxmlformats.org/officeDocument/2006/relationships/slideLayout" Target="../slideLayouts/slideLayout12.xml"/><Relationship Id="rId1" Type="http://schemas.openxmlformats.org/officeDocument/2006/relationships/tags" Target="../tags/tag377.xml"/></Relationships>
</file>

<file path=ppt/slides/_rels/slide2.xml.rels><?xml version="1.0" encoding="UTF-8" standalone="yes"?>
<Relationships xmlns="http://schemas.openxmlformats.org/package/2006/relationships"><Relationship Id="rId9" Type="http://schemas.openxmlformats.org/officeDocument/2006/relationships/tags" Target="../tags/tag151.xml"/><Relationship Id="rId8" Type="http://schemas.openxmlformats.org/officeDocument/2006/relationships/tags" Target="../tags/tag150.xml"/><Relationship Id="rId7" Type="http://schemas.openxmlformats.org/officeDocument/2006/relationships/tags" Target="../tags/tag149.xml"/><Relationship Id="rId6" Type="http://schemas.openxmlformats.org/officeDocument/2006/relationships/tags" Target="../tags/tag148.xml"/><Relationship Id="rId53" Type="http://schemas.openxmlformats.org/officeDocument/2006/relationships/notesSlide" Target="../notesSlides/notesSlide2.xml"/><Relationship Id="rId52" Type="http://schemas.openxmlformats.org/officeDocument/2006/relationships/slideLayout" Target="../slideLayouts/slideLayout13.xml"/><Relationship Id="rId51" Type="http://schemas.openxmlformats.org/officeDocument/2006/relationships/tags" Target="../tags/tag193.xml"/><Relationship Id="rId50" Type="http://schemas.openxmlformats.org/officeDocument/2006/relationships/tags" Target="../tags/tag192.xml"/><Relationship Id="rId5" Type="http://schemas.openxmlformats.org/officeDocument/2006/relationships/tags" Target="../tags/tag147.xml"/><Relationship Id="rId49" Type="http://schemas.openxmlformats.org/officeDocument/2006/relationships/tags" Target="../tags/tag191.xml"/><Relationship Id="rId48" Type="http://schemas.openxmlformats.org/officeDocument/2006/relationships/tags" Target="../tags/tag190.xml"/><Relationship Id="rId47" Type="http://schemas.openxmlformats.org/officeDocument/2006/relationships/tags" Target="../tags/tag189.xml"/><Relationship Id="rId46" Type="http://schemas.openxmlformats.org/officeDocument/2006/relationships/tags" Target="../tags/tag188.xml"/><Relationship Id="rId45" Type="http://schemas.openxmlformats.org/officeDocument/2006/relationships/tags" Target="../tags/tag187.xml"/><Relationship Id="rId44" Type="http://schemas.openxmlformats.org/officeDocument/2006/relationships/tags" Target="../tags/tag186.xml"/><Relationship Id="rId43" Type="http://schemas.openxmlformats.org/officeDocument/2006/relationships/tags" Target="../tags/tag185.xml"/><Relationship Id="rId42" Type="http://schemas.openxmlformats.org/officeDocument/2006/relationships/tags" Target="../tags/tag184.xml"/><Relationship Id="rId41" Type="http://schemas.openxmlformats.org/officeDocument/2006/relationships/tags" Target="../tags/tag183.xml"/><Relationship Id="rId40" Type="http://schemas.openxmlformats.org/officeDocument/2006/relationships/tags" Target="../tags/tag182.xml"/><Relationship Id="rId4" Type="http://schemas.openxmlformats.org/officeDocument/2006/relationships/tags" Target="../tags/tag146.xml"/><Relationship Id="rId39" Type="http://schemas.openxmlformats.org/officeDocument/2006/relationships/tags" Target="../tags/tag181.xml"/><Relationship Id="rId38" Type="http://schemas.openxmlformats.org/officeDocument/2006/relationships/tags" Target="../tags/tag180.xml"/><Relationship Id="rId37" Type="http://schemas.openxmlformats.org/officeDocument/2006/relationships/tags" Target="../tags/tag179.xml"/><Relationship Id="rId36" Type="http://schemas.openxmlformats.org/officeDocument/2006/relationships/tags" Target="../tags/tag178.xml"/><Relationship Id="rId35" Type="http://schemas.openxmlformats.org/officeDocument/2006/relationships/tags" Target="../tags/tag177.xml"/><Relationship Id="rId34" Type="http://schemas.openxmlformats.org/officeDocument/2006/relationships/tags" Target="../tags/tag176.xml"/><Relationship Id="rId33" Type="http://schemas.openxmlformats.org/officeDocument/2006/relationships/tags" Target="../tags/tag175.xml"/><Relationship Id="rId32" Type="http://schemas.openxmlformats.org/officeDocument/2006/relationships/tags" Target="../tags/tag174.xml"/><Relationship Id="rId31" Type="http://schemas.openxmlformats.org/officeDocument/2006/relationships/tags" Target="../tags/tag173.xml"/><Relationship Id="rId30" Type="http://schemas.openxmlformats.org/officeDocument/2006/relationships/tags" Target="../tags/tag172.xml"/><Relationship Id="rId3" Type="http://schemas.openxmlformats.org/officeDocument/2006/relationships/tags" Target="../tags/tag145.xml"/><Relationship Id="rId29" Type="http://schemas.openxmlformats.org/officeDocument/2006/relationships/tags" Target="../tags/tag171.xml"/><Relationship Id="rId28" Type="http://schemas.openxmlformats.org/officeDocument/2006/relationships/tags" Target="../tags/tag170.xml"/><Relationship Id="rId27" Type="http://schemas.openxmlformats.org/officeDocument/2006/relationships/tags" Target="../tags/tag169.xml"/><Relationship Id="rId26" Type="http://schemas.openxmlformats.org/officeDocument/2006/relationships/tags" Target="../tags/tag168.xml"/><Relationship Id="rId25" Type="http://schemas.openxmlformats.org/officeDocument/2006/relationships/tags" Target="../tags/tag167.xml"/><Relationship Id="rId24" Type="http://schemas.openxmlformats.org/officeDocument/2006/relationships/tags" Target="../tags/tag166.xml"/><Relationship Id="rId23" Type="http://schemas.openxmlformats.org/officeDocument/2006/relationships/tags" Target="../tags/tag165.xml"/><Relationship Id="rId22" Type="http://schemas.openxmlformats.org/officeDocument/2006/relationships/tags" Target="../tags/tag164.xml"/><Relationship Id="rId21" Type="http://schemas.openxmlformats.org/officeDocument/2006/relationships/tags" Target="../tags/tag163.xml"/><Relationship Id="rId20" Type="http://schemas.openxmlformats.org/officeDocument/2006/relationships/tags" Target="../tags/tag162.xml"/><Relationship Id="rId2" Type="http://schemas.openxmlformats.org/officeDocument/2006/relationships/tags" Target="../tags/tag144.xml"/><Relationship Id="rId19" Type="http://schemas.openxmlformats.org/officeDocument/2006/relationships/tags" Target="../tags/tag161.xml"/><Relationship Id="rId18" Type="http://schemas.openxmlformats.org/officeDocument/2006/relationships/tags" Target="../tags/tag160.xml"/><Relationship Id="rId17" Type="http://schemas.openxmlformats.org/officeDocument/2006/relationships/tags" Target="../tags/tag159.xml"/><Relationship Id="rId16" Type="http://schemas.openxmlformats.org/officeDocument/2006/relationships/tags" Target="../tags/tag158.xml"/><Relationship Id="rId15" Type="http://schemas.openxmlformats.org/officeDocument/2006/relationships/tags" Target="../tags/tag157.xml"/><Relationship Id="rId14" Type="http://schemas.openxmlformats.org/officeDocument/2006/relationships/tags" Target="../tags/tag156.xml"/><Relationship Id="rId13" Type="http://schemas.openxmlformats.org/officeDocument/2006/relationships/tags" Target="../tags/tag155.xml"/><Relationship Id="rId12" Type="http://schemas.openxmlformats.org/officeDocument/2006/relationships/tags" Target="../tags/tag154.xml"/><Relationship Id="rId11" Type="http://schemas.openxmlformats.org/officeDocument/2006/relationships/tags" Target="../tags/tag153.xml"/><Relationship Id="rId10" Type="http://schemas.openxmlformats.org/officeDocument/2006/relationships/tags" Target="../tags/tag152.xml"/><Relationship Id="rId1" Type="http://schemas.openxmlformats.org/officeDocument/2006/relationships/tags" Target="../tags/tag143.xml"/></Relationships>
</file>

<file path=ppt/slides/_rels/slide20.xml.rels><?xml version="1.0" encoding="UTF-8" standalone="yes"?>
<Relationships xmlns="http://schemas.openxmlformats.org/package/2006/relationships"><Relationship Id="rId9" Type="http://schemas.openxmlformats.org/officeDocument/2006/relationships/tags" Target="../tags/tag394.xml"/><Relationship Id="rId8" Type="http://schemas.openxmlformats.org/officeDocument/2006/relationships/tags" Target="../tags/tag393.xml"/><Relationship Id="rId7" Type="http://schemas.openxmlformats.org/officeDocument/2006/relationships/tags" Target="../tags/tag392.xml"/><Relationship Id="rId6" Type="http://schemas.openxmlformats.org/officeDocument/2006/relationships/tags" Target="../tags/tag391.xml"/><Relationship Id="rId5" Type="http://schemas.openxmlformats.org/officeDocument/2006/relationships/tags" Target="../tags/tag390.xml"/><Relationship Id="rId4" Type="http://schemas.openxmlformats.org/officeDocument/2006/relationships/tags" Target="../tags/tag389.xml"/><Relationship Id="rId32" Type="http://schemas.openxmlformats.org/officeDocument/2006/relationships/notesSlide" Target="../notesSlides/notesSlide10.xml"/><Relationship Id="rId31" Type="http://schemas.openxmlformats.org/officeDocument/2006/relationships/slideLayout" Target="../slideLayouts/slideLayout12.xml"/><Relationship Id="rId30" Type="http://schemas.openxmlformats.org/officeDocument/2006/relationships/tags" Target="../tags/tag415.xml"/><Relationship Id="rId3" Type="http://schemas.openxmlformats.org/officeDocument/2006/relationships/tags" Target="../tags/tag388.xml"/><Relationship Id="rId29" Type="http://schemas.openxmlformats.org/officeDocument/2006/relationships/tags" Target="../tags/tag414.xml"/><Relationship Id="rId28" Type="http://schemas.openxmlformats.org/officeDocument/2006/relationships/tags" Target="../tags/tag413.xml"/><Relationship Id="rId27" Type="http://schemas.openxmlformats.org/officeDocument/2006/relationships/tags" Target="../tags/tag412.xml"/><Relationship Id="rId26" Type="http://schemas.openxmlformats.org/officeDocument/2006/relationships/tags" Target="../tags/tag411.xml"/><Relationship Id="rId25" Type="http://schemas.openxmlformats.org/officeDocument/2006/relationships/tags" Target="../tags/tag410.xml"/><Relationship Id="rId24" Type="http://schemas.openxmlformats.org/officeDocument/2006/relationships/tags" Target="../tags/tag409.xml"/><Relationship Id="rId23" Type="http://schemas.openxmlformats.org/officeDocument/2006/relationships/tags" Target="../tags/tag408.xml"/><Relationship Id="rId22" Type="http://schemas.openxmlformats.org/officeDocument/2006/relationships/tags" Target="../tags/tag407.xml"/><Relationship Id="rId21" Type="http://schemas.openxmlformats.org/officeDocument/2006/relationships/tags" Target="../tags/tag406.xml"/><Relationship Id="rId20" Type="http://schemas.openxmlformats.org/officeDocument/2006/relationships/tags" Target="../tags/tag405.xml"/><Relationship Id="rId2" Type="http://schemas.openxmlformats.org/officeDocument/2006/relationships/tags" Target="../tags/tag387.xml"/><Relationship Id="rId19" Type="http://schemas.openxmlformats.org/officeDocument/2006/relationships/tags" Target="../tags/tag404.xml"/><Relationship Id="rId18" Type="http://schemas.openxmlformats.org/officeDocument/2006/relationships/tags" Target="../tags/tag403.xml"/><Relationship Id="rId17" Type="http://schemas.openxmlformats.org/officeDocument/2006/relationships/tags" Target="../tags/tag402.xml"/><Relationship Id="rId16" Type="http://schemas.openxmlformats.org/officeDocument/2006/relationships/tags" Target="../tags/tag401.xml"/><Relationship Id="rId15" Type="http://schemas.openxmlformats.org/officeDocument/2006/relationships/tags" Target="../tags/tag400.xml"/><Relationship Id="rId14" Type="http://schemas.openxmlformats.org/officeDocument/2006/relationships/tags" Target="../tags/tag399.xml"/><Relationship Id="rId13" Type="http://schemas.openxmlformats.org/officeDocument/2006/relationships/tags" Target="../tags/tag398.xml"/><Relationship Id="rId12" Type="http://schemas.openxmlformats.org/officeDocument/2006/relationships/tags" Target="../tags/tag397.xml"/><Relationship Id="rId11" Type="http://schemas.openxmlformats.org/officeDocument/2006/relationships/tags" Target="../tags/tag396.xml"/><Relationship Id="rId10" Type="http://schemas.openxmlformats.org/officeDocument/2006/relationships/tags" Target="../tags/tag395.xml"/><Relationship Id="rId1" Type="http://schemas.openxmlformats.org/officeDocument/2006/relationships/tags" Target="../tags/tag386.xml"/></Relationships>
</file>

<file path=ppt/slides/_rels/slide21.xml.rels><?xml version="1.0" encoding="UTF-8" standalone="yes"?>
<Relationships xmlns="http://schemas.openxmlformats.org/package/2006/relationships"><Relationship Id="rId9" Type="http://schemas.openxmlformats.org/officeDocument/2006/relationships/tags" Target="../tags/tag424.xml"/><Relationship Id="rId8" Type="http://schemas.openxmlformats.org/officeDocument/2006/relationships/tags" Target="../tags/tag423.xml"/><Relationship Id="rId7" Type="http://schemas.openxmlformats.org/officeDocument/2006/relationships/tags" Target="../tags/tag422.xml"/><Relationship Id="rId6" Type="http://schemas.openxmlformats.org/officeDocument/2006/relationships/tags" Target="../tags/tag421.xml"/><Relationship Id="rId5" Type="http://schemas.openxmlformats.org/officeDocument/2006/relationships/tags" Target="../tags/tag420.xml"/><Relationship Id="rId4" Type="http://schemas.openxmlformats.org/officeDocument/2006/relationships/tags" Target="../tags/tag419.xml"/><Relationship Id="rId3" Type="http://schemas.openxmlformats.org/officeDocument/2006/relationships/tags" Target="../tags/tag418.xml"/><Relationship Id="rId2" Type="http://schemas.openxmlformats.org/officeDocument/2006/relationships/tags" Target="../tags/tag417.xml"/><Relationship Id="rId15" Type="http://schemas.openxmlformats.org/officeDocument/2006/relationships/notesSlide" Target="../notesSlides/notesSlide11.xml"/><Relationship Id="rId14" Type="http://schemas.openxmlformats.org/officeDocument/2006/relationships/slideLayout" Target="../slideLayouts/slideLayout12.xml"/><Relationship Id="rId13" Type="http://schemas.openxmlformats.org/officeDocument/2006/relationships/tags" Target="../tags/tag428.xml"/><Relationship Id="rId12" Type="http://schemas.openxmlformats.org/officeDocument/2006/relationships/tags" Target="../tags/tag427.xml"/><Relationship Id="rId11" Type="http://schemas.openxmlformats.org/officeDocument/2006/relationships/tags" Target="../tags/tag426.xml"/><Relationship Id="rId10" Type="http://schemas.openxmlformats.org/officeDocument/2006/relationships/tags" Target="../tags/tag425.xml"/><Relationship Id="rId1" Type="http://schemas.openxmlformats.org/officeDocument/2006/relationships/tags" Target="../tags/tag416.xml"/></Relationships>
</file>

<file path=ppt/slides/_rels/slide22.xml.rels><?xml version="1.0" encoding="UTF-8" standalone="yes"?>
<Relationships xmlns="http://schemas.openxmlformats.org/package/2006/relationships"><Relationship Id="rId9" Type="http://schemas.openxmlformats.org/officeDocument/2006/relationships/tags" Target="../tags/tag437.xml"/><Relationship Id="rId8" Type="http://schemas.openxmlformats.org/officeDocument/2006/relationships/tags" Target="../tags/tag436.xml"/><Relationship Id="rId7" Type="http://schemas.openxmlformats.org/officeDocument/2006/relationships/tags" Target="../tags/tag435.xml"/><Relationship Id="rId6" Type="http://schemas.openxmlformats.org/officeDocument/2006/relationships/tags" Target="../tags/tag434.xml"/><Relationship Id="rId5" Type="http://schemas.openxmlformats.org/officeDocument/2006/relationships/tags" Target="../tags/tag433.xml"/><Relationship Id="rId4" Type="http://schemas.openxmlformats.org/officeDocument/2006/relationships/tags" Target="../tags/tag432.xml"/><Relationship Id="rId3" Type="http://schemas.openxmlformats.org/officeDocument/2006/relationships/tags" Target="../tags/tag431.xml"/><Relationship Id="rId2" Type="http://schemas.openxmlformats.org/officeDocument/2006/relationships/tags" Target="../tags/tag430.xml"/><Relationship Id="rId18" Type="http://schemas.openxmlformats.org/officeDocument/2006/relationships/slideLayout" Target="../slideLayouts/slideLayout12.xml"/><Relationship Id="rId17" Type="http://schemas.openxmlformats.org/officeDocument/2006/relationships/tags" Target="../tags/tag445.xml"/><Relationship Id="rId16" Type="http://schemas.openxmlformats.org/officeDocument/2006/relationships/tags" Target="../tags/tag444.xml"/><Relationship Id="rId15" Type="http://schemas.openxmlformats.org/officeDocument/2006/relationships/tags" Target="../tags/tag443.xml"/><Relationship Id="rId14" Type="http://schemas.openxmlformats.org/officeDocument/2006/relationships/tags" Target="../tags/tag442.xml"/><Relationship Id="rId13" Type="http://schemas.openxmlformats.org/officeDocument/2006/relationships/tags" Target="../tags/tag441.xml"/><Relationship Id="rId12" Type="http://schemas.openxmlformats.org/officeDocument/2006/relationships/tags" Target="../tags/tag440.xml"/><Relationship Id="rId11" Type="http://schemas.openxmlformats.org/officeDocument/2006/relationships/tags" Target="../tags/tag439.xml"/><Relationship Id="rId10" Type="http://schemas.openxmlformats.org/officeDocument/2006/relationships/tags" Target="../tags/tag438.xml"/><Relationship Id="rId1" Type="http://schemas.openxmlformats.org/officeDocument/2006/relationships/tags" Target="../tags/tag429.xml"/></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4.xml"/><Relationship Id="rId2" Type="http://schemas.openxmlformats.org/officeDocument/2006/relationships/tags" Target="../tags/tag447.xml"/><Relationship Id="rId1" Type="http://schemas.openxmlformats.org/officeDocument/2006/relationships/tags" Target="../tags/tag446.xml"/></Relationships>
</file>

<file path=ppt/slides/_rels/slide24.xml.rels><?xml version="1.0" encoding="UTF-8" standalone="yes"?>
<Relationships xmlns="http://schemas.openxmlformats.org/package/2006/relationships"><Relationship Id="rId9" Type="http://schemas.openxmlformats.org/officeDocument/2006/relationships/tags" Target="../tags/tag456.xml"/><Relationship Id="rId8" Type="http://schemas.openxmlformats.org/officeDocument/2006/relationships/tags" Target="../tags/tag455.xml"/><Relationship Id="rId7" Type="http://schemas.openxmlformats.org/officeDocument/2006/relationships/tags" Target="../tags/tag454.xml"/><Relationship Id="rId6" Type="http://schemas.openxmlformats.org/officeDocument/2006/relationships/tags" Target="../tags/tag453.xml"/><Relationship Id="rId5" Type="http://schemas.openxmlformats.org/officeDocument/2006/relationships/tags" Target="../tags/tag452.xml"/><Relationship Id="rId4" Type="http://schemas.openxmlformats.org/officeDocument/2006/relationships/tags" Target="../tags/tag451.xml"/><Relationship Id="rId3" Type="http://schemas.openxmlformats.org/officeDocument/2006/relationships/tags" Target="../tags/tag450.xml"/><Relationship Id="rId2" Type="http://schemas.openxmlformats.org/officeDocument/2006/relationships/tags" Target="../tags/tag449.xml"/><Relationship Id="rId17" Type="http://schemas.openxmlformats.org/officeDocument/2006/relationships/notesSlide" Target="../notesSlides/notesSlide13.xml"/><Relationship Id="rId16" Type="http://schemas.openxmlformats.org/officeDocument/2006/relationships/slideLayout" Target="../slideLayouts/slideLayout13.xml"/><Relationship Id="rId15" Type="http://schemas.openxmlformats.org/officeDocument/2006/relationships/tags" Target="../tags/tag462.xml"/><Relationship Id="rId14" Type="http://schemas.openxmlformats.org/officeDocument/2006/relationships/tags" Target="../tags/tag461.xml"/><Relationship Id="rId13" Type="http://schemas.openxmlformats.org/officeDocument/2006/relationships/tags" Target="../tags/tag460.xml"/><Relationship Id="rId12" Type="http://schemas.openxmlformats.org/officeDocument/2006/relationships/tags" Target="../tags/tag459.xml"/><Relationship Id="rId11" Type="http://schemas.openxmlformats.org/officeDocument/2006/relationships/tags" Target="../tags/tag458.xml"/><Relationship Id="rId10" Type="http://schemas.openxmlformats.org/officeDocument/2006/relationships/tags" Target="../tags/tag457.xml"/><Relationship Id="rId1" Type="http://schemas.openxmlformats.org/officeDocument/2006/relationships/tags" Target="../tags/tag448.xml"/></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14.xml"/><Relationship Id="rId3" Type="http://schemas.openxmlformats.org/officeDocument/2006/relationships/tags" Target="../tags/tag465.xml"/><Relationship Id="rId2" Type="http://schemas.openxmlformats.org/officeDocument/2006/relationships/tags" Target="../tags/tag464.xml"/><Relationship Id="rId1" Type="http://schemas.openxmlformats.org/officeDocument/2006/relationships/tags" Target="../tags/tag463.xml"/></Relationships>
</file>

<file path=ppt/slides/_rels/slide26.xml.rels><?xml version="1.0" encoding="UTF-8" standalone="yes"?>
<Relationships xmlns="http://schemas.openxmlformats.org/package/2006/relationships"><Relationship Id="rId9" Type="http://schemas.openxmlformats.org/officeDocument/2006/relationships/tags" Target="../tags/tag474.xml"/><Relationship Id="rId8" Type="http://schemas.openxmlformats.org/officeDocument/2006/relationships/tags" Target="../tags/tag473.xml"/><Relationship Id="rId7" Type="http://schemas.openxmlformats.org/officeDocument/2006/relationships/tags" Target="../tags/tag472.xml"/><Relationship Id="rId6" Type="http://schemas.openxmlformats.org/officeDocument/2006/relationships/tags" Target="../tags/tag471.xml"/><Relationship Id="rId5" Type="http://schemas.openxmlformats.org/officeDocument/2006/relationships/tags" Target="../tags/tag470.xml"/><Relationship Id="rId4" Type="http://schemas.openxmlformats.org/officeDocument/2006/relationships/tags" Target="../tags/tag469.xml"/><Relationship Id="rId32" Type="http://schemas.openxmlformats.org/officeDocument/2006/relationships/notesSlide" Target="../notesSlides/notesSlide15.xml"/><Relationship Id="rId31" Type="http://schemas.openxmlformats.org/officeDocument/2006/relationships/slideLayout" Target="../slideLayouts/slideLayout12.xml"/><Relationship Id="rId30" Type="http://schemas.openxmlformats.org/officeDocument/2006/relationships/tags" Target="../tags/tag495.xml"/><Relationship Id="rId3" Type="http://schemas.openxmlformats.org/officeDocument/2006/relationships/tags" Target="../tags/tag468.xml"/><Relationship Id="rId29" Type="http://schemas.openxmlformats.org/officeDocument/2006/relationships/tags" Target="../tags/tag494.xml"/><Relationship Id="rId28" Type="http://schemas.openxmlformats.org/officeDocument/2006/relationships/tags" Target="../tags/tag493.xml"/><Relationship Id="rId27" Type="http://schemas.openxmlformats.org/officeDocument/2006/relationships/tags" Target="../tags/tag492.xml"/><Relationship Id="rId26" Type="http://schemas.openxmlformats.org/officeDocument/2006/relationships/tags" Target="../tags/tag491.xml"/><Relationship Id="rId25" Type="http://schemas.openxmlformats.org/officeDocument/2006/relationships/tags" Target="../tags/tag490.xml"/><Relationship Id="rId24" Type="http://schemas.openxmlformats.org/officeDocument/2006/relationships/tags" Target="../tags/tag489.xml"/><Relationship Id="rId23" Type="http://schemas.openxmlformats.org/officeDocument/2006/relationships/tags" Target="../tags/tag488.xml"/><Relationship Id="rId22" Type="http://schemas.openxmlformats.org/officeDocument/2006/relationships/tags" Target="../tags/tag487.xml"/><Relationship Id="rId21" Type="http://schemas.openxmlformats.org/officeDocument/2006/relationships/tags" Target="../tags/tag486.xml"/><Relationship Id="rId20" Type="http://schemas.openxmlformats.org/officeDocument/2006/relationships/tags" Target="../tags/tag485.xml"/><Relationship Id="rId2" Type="http://schemas.openxmlformats.org/officeDocument/2006/relationships/tags" Target="../tags/tag467.xml"/><Relationship Id="rId19" Type="http://schemas.openxmlformats.org/officeDocument/2006/relationships/tags" Target="../tags/tag484.xml"/><Relationship Id="rId18" Type="http://schemas.openxmlformats.org/officeDocument/2006/relationships/tags" Target="../tags/tag483.xml"/><Relationship Id="rId17" Type="http://schemas.openxmlformats.org/officeDocument/2006/relationships/tags" Target="../tags/tag482.xml"/><Relationship Id="rId16" Type="http://schemas.openxmlformats.org/officeDocument/2006/relationships/tags" Target="../tags/tag481.xml"/><Relationship Id="rId15" Type="http://schemas.openxmlformats.org/officeDocument/2006/relationships/tags" Target="../tags/tag480.xml"/><Relationship Id="rId14" Type="http://schemas.openxmlformats.org/officeDocument/2006/relationships/tags" Target="../tags/tag479.xml"/><Relationship Id="rId13" Type="http://schemas.openxmlformats.org/officeDocument/2006/relationships/tags" Target="../tags/tag478.xml"/><Relationship Id="rId12" Type="http://schemas.openxmlformats.org/officeDocument/2006/relationships/tags" Target="../tags/tag477.xml"/><Relationship Id="rId11" Type="http://schemas.openxmlformats.org/officeDocument/2006/relationships/tags" Target="../tags/tag476.xml"/><Relationship Id="rId10" Type="http://schemas.openxmlformats.org/officeDocument/2006/relationships/tags" Target="../tags/tag475.xml"/><Relationship Id="rId1" Type="http://schemas.openxmlformats.org/officeDocument/2006/relationships/tags" Target="../tags/tag466.xml"/></Relationships>
</file>

<file path=ppt/slides/_rels/slide27.xml.rels><?xml version="1.0" encoding="UTF-8" standalone="yes"?>
<Relationships xmlns="http://schemas.openxmlformats.org/package/2006/relationships"><Relationship Id="rId9" Type="http://schemas.openxmlformats.org/officeDocument/2006/relationships/tags" Target="../tags/tag504.xml"/><Relationship Id="rId8" Type="http://schemas.openxmlformats.org/officeDocument/2006/relationships/tags" Target="../tags/tag503.xml"/><Relationship Id="rId7" Type="http://schemas.openxmlformats.org/officeDocument/2006/relationships/tags" Target="../tags/tag502.xml"/><Relationship Id="rId6" Type="http://schemas.openxmlformats.org/officeDocument/2006/relationships/tags" Target="../tags/tag501.xml"/><Relationship Id="rId5" Type="http://schemas.openxmlformats.org/officeDocument/2006/relationships/tags" Target="../tags/tag500.xml"/><Relationship Id="rId4" Type="http://schemas.openxmlformats.org/officeDocument/2006/relationships/tags" Target="../tags/tag499.xml"/><Relationship Id="rId3" Type="http://schemas.openxmlformats.org/officeDocument/2006/relationships/tags" Target="../tags/tag498.xml"/><Relationship Id="rId2" Type="http://schemas.openxmlformats.org/officeDocument/2006/relationships/tags" Target="../tags/tag497.xml"/><Relationship Id="rId15" Type="http://schemas.openxmlformats.org/officeDocument/2006/relationships/slideLayout" Target="../slideLayouts/slideLayout12.xml"/><Relationship Id="rId14" Type="http://schemas.openxmlformats.org/officeDocument/2006/relationships/tags" Target="../tags/tag509.xml"/><Relationship Id="rId13" Type="http://schemas.openxmlformats.org/officeDocument/2006/relationships/tags" Target="../tags/tag508.xml"/><Relationship Id="rId12" Type="http://schemas.openxmlformats.org/officeDocument/2006/relationships/tags" Target="../tags/tag507.xml"/><Relationship Id="rId11" Type="http://schemas.openxmlformats.org/officeDocument/2006/relationships/tags" Target="../tags/tag506.xml"/><Relationship Id="rId10" Type="http://schemas.openxmlformats.org/officeDocument/2006/relationships/tags" Target="../tags/tag505.xml"/><Relationship Id="rId1" Type="http://schemas.openxmlformats.org/officeDocument/2006/relationships/tags" Target="../tags/tag496.xml"/></Relationships>
</file>

<file path=ppt/slides/_rels/slide28.xml.rels><?xml version="1.0" encoding="UTF-8" standalone="yes"?>
<Relationships xmlns="http://schemas.openxmlformats.org/package/2006/relationships"><Relationship Id="rId9" Type="http://schemas.openxmlformats.org/officeDocument/2006/relationships/tags" Target="../tags/tag518.xml"/><Relationship Id="rId8" Type="http://schemas.openxmlformats.org/officeDocument/2006/relationships/tags" Target="../tags/tag517.xml"/><Relationship Id="rId7" Type="http://schemas.openxmlformats.org/officeDocument/2006/relationships/tags" Target="../tags/tag516.xml"/><Relationship Id="rId6" Type="http://schemas.openxmlformats.org/officeDocument/2006/relationships/tags" Target="../tags/tag515.xml"/><Relationship Id="rId5" Type="http://schemas.openxmlformats.org/officeDocument/2006/relationships/tags" Target="../tags/tag514.xml"/><Relationship Id="rId4" Type="http://schemas.openxmlformats.org/officeDocument/2006/relationships/tags" Target="../tags/tag513.xml"/><Relationship Id="rId3" Type="http://schemas.openxmlformats.org/officeDocument/2006/relationships/tags" Target="../tags/tag512.xml"/><Relationship Id="rId2" Type="http://schemas.openxmlformats.org/officeDocument/2006/relationships/tags" Target="../tags/tag511.xml"/><Relationship Id="rId15" Type="http://schemas.openxmlformats.org/officeDocument/2006/relationships/slideLayout" Target="../slideLayouts/slideLayout12.xml"/><Relationship Id="rId14" Type="http://schemas.openxmlformats.org/officeDocument/2006/relationships/tags" Target="../tags/tag523.xml"/><Relationship Id="rId13" Type="http://schemas.openxmlformats.org/officeDocument/2006/relationships/tags" Target="../tags/tag522.xml"/><Relationship Id="rId12" Type="http://schemas.openxmlformats.org/officeDocument/2006/relationships/tags" Target="../tags/tag521.xml"/><Relationship Id="rId11" Type="http://schemas.openxmlformats.org/officeDocument/2006/relationships/tags" Target="../tags/tag520.xml"/><Relationship Id="rId10" Type="http://schemas.openxmlformats.org/officeDocument/2006/relationships/tags" Target="../tags/tag519.xml"/><Relationship Id="rId1" Type="http://schemas.openxmlformats.org/officeDocument/2006/relationships/tags" Target="../tags/tag510.xml"/></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4.xml"/><Relationship Id="rId3" Type="http://schemas.openxmlformats.org/officeDocument/2006/relationships/tags" Target="../tags/tag526.xml"/><Relationship Id="rId2" Type="http://schemas.openxmlformats.org/officeDocument/2006/relationships/tags" Target="../tags/tag525.xml"/><Relationship Id="rId1" Type="http://schemas.openxmlformats.org/officeDocument/2006/relationships/tags" Target="../tags/tag524.xml"/></Relationships>
</file>

<file path=ppt/slides/_rels/slide3.xml.rels><?xml version="1.0" encoding="UTF-8" standalone="yes"?>
<Relationships xmlns="http://schemas.openxmlformats.org/package/2006/relationships"><Relationship Id="rId9" Type="http://schemas.openxmlformats.org/officeDocument/2006/relationships/tags" Target="../tags/tag202.xml"/><Relationship Id="rId8" Type="http://schemas.openxmlformats.org/officeDocument/2006/relationships/tags" Target="../tags/tag201.xml"/><Relationship Id="rId7" Type="http://schemas.openxmlformats.org/officeDocument/2006/relationships/tags" Target="../tags/tag200.xml"/><Relationship Id="rId6" Type="http://schemas.openxmlformats.org/officeDocument/2006/relationships/tags" Target="../tags/tag199.xml"/><Relationship Id="rId5" Type="http://schemas.openxmlformats.org/officeDocument/2006/relationships/tags" Target="../tags/tag198.xml"/><Relationship Id="rId4" Type="http://schemas.openxmlformats.org/officeDocument/2006/relationships/tags" Target="../tags/tag197.xml"/><Relationship Id="rId34" Type="http://schemas.openxmlformats.org/officeDocument/2006/relationships/notesSlide" Target="../notesSlides/notesSlide3.xml"/><Relationship Id="rId33" Type="http://schemas.openxmlformats.org/officeDocument/2006/relationships/slideLayout" Target="../slideLayouts/slideLayout12.xml"/><Relationship Id="rId32" Type="http://schemas.openxmlformats.org/officeDocument/2006/relationships/tags" Target="../tags/tag225.xml"/><Relationship Id="rId31" Type="http://schemas.openxmlformats.org/officeDocument/2006/relationships/tags" Target="../tags/tag224.xml"/><Relationship Id="rId30" Type="http://schemas.openxmlformats.org/officeDocument/2006/relationships/tags" Target="../tags/tag223.xml"/><Relationship Id="rId3" Type="http://schemas.openxmlformats.org/officeDocument/2006/relationships/tags" Target="../tags/tag196.xml"/><Relationship Id="rId29" Type="http://schemas.openxmlformats.org/officeDocument/2006/relationships/tags" Target="../tags/tag222.xml"/><Relationship Id="rId28" Type="http://schemas.openxmlformats.org/officeDocument/2006/relationships/tags" Target="../tags/tag221.xml"/><Relationship Id="rId27" Type="http://schemas.openxmlformats.org/officeDocument/2006/relationships/tags" Target="../tags/tag220.xml"/><Relationship Id="rId26" Type="http://schemas.openxmlformats.org/officeDocument/2006/relationships/tags" Target="../tags/tag219.xml"/><Relationship Id="rId25" Type="http://schemas.openxmlformats.org/officeDocument/2006/relationships/tags" Target="../tags/tag218.xml"/><Relationship Id="rId24" Type="http://schemas.openxmlformats.org/officeDocument/2006/relationships/tags" Target="../tags/tag217.xml"/><Relationship Id="rId23" Type="http://schemas.openxmlformats.org/officeDocument/2006/relationships/tags" Target="../tags/tag216.xml"/><Relationship Id="rId22" Type="http://schemas.openxmlformats.org/officeDocument/2006/relationships/tags" Target="../tags/tag215.xml"/><Relationship Id="rId21" Type="http://schemas.openxmlformats.org/officeDocument/2006/relationships/tags" Target="../tags/tag214.xml"/><Relationship Id="rId20" Type="http://schemas.openxmlformats.org/officeDocument/2006/relationships/tags" Target="../tags/tag213.xml"/><Relationship Id="rId2" Type="http://schemas.openxmlformats.org/officeDocument/2006/relationships/tags" Target="../tags/tag195.xml"/><Relationship Id="rId19" Type="http://schemas.openxmlformats.org/officeDocument/2006/relationships/tags" Target="../tags/tag212.xml"/><Relationship Id="rId18" Type="http://schemas.openxmlformats.org/officeDocument/2006/relationships/tags" Target="../tags/tag211.xml"/><Relationship Id="rId17" Type="http://schemas.openxmlformats.org/officeDocument/2006/relationships/tags" Target="../tags/tag210.xml"/><Relationship Id="rId16" Type="http://schemas.openxmlformats.org/officeDocument/2006/relationships/tags" Target="../tags/tag209.xml"/><Relationship Id="rId15" Type="http://schemas.openxmlformats.org/officeDocument/2006/relationships/tags" Target="../tags/tag208.xml"/><Relationship Id="rId14" Type="http://schemas.openxmlformats.org/officeDocument/2006/relationships/tags" Target="../tags/tag207.xml"/><Relationship Id="rId13" Type="http://schemas.openxmlformats.org/officeDocument/2006/relationships/tags" Target="../tags/tag206.xml"/><Relationship Id="rId12" Type="http://schemas.openxmlformats.org/officeDocument/2006/relationships/tags" Target="../tags/tag205.xml"/><Relationship Id="rId11" Type="http://schemas.openxmlformats.org/officeDocument/2006/relationships/tags" Target="../tags/tag204.xml"/><Relationship Id="rId10" Type="http://schemas.openxmlformats.org/officeDocument/2006/relationships/tags" Target="../tags/tag203.xml"/><Relationship Id="rId1" Type="http://schemas.openxmlformats.org/officeDocument/2006/relationships/tags" Target="../tags/tag194.xml"/></Relationships>
</file>

<file path=ppt/slides/_rels/slide30.xml.rels><?xml version="1.0" encoding="UTF-8" standalone="yes"?>
<Relationships xmlns="http://schemas.openxmlformats.org/package/2006/relationships"><Relationship Id="rId9" Type="http://schemas.openxmlformats.org/officeDocument/2006/relationships/tags" Target="../tags/tag535.xml"/><Relationship Id="rId8" Type="http://schemas.openxmlformats.org/officeDocument/2006/relationships/tags" Target="../tags/tag534.xml"/><Relationship Id="rId7" Type="http://schemas.openxmlformats.org/officeDocument/2006/relationships/tags" Target="../tags/tag533.xml"/><Relationship Id="rId6" Type="http://schemas.openxmlformats.org/officeDocument/2006/relationships/tags" Target="../tags/tag532.xml"/><Relationship Id="rId5" Type="http://schemas.openxmlformats.org/officeDocument/2006/relationships/tags" Target="../tags/tag531.xml"/><Relationship Id="rId4" Type="http://schemas.openxmlformats.org/officeDocument/2006/relationships/tags" Target="../tags/tag530.xml"/><Relationship Id="rId3" Type="http://schemas.openxmlformats.org/officeDocument/2006/relationships/tags" Target="../tags/tag529.xml"/><Relationship Id="rId2" Type="http://schemas.openxmlformats.org/officeDocument/2006/relationships/tags" Target="../tags/tag528.xml"/><Relationship Id="rId15" Type="http://schemas.openxmlformats.org/officeDocument/2006/relationships/slideLayout" Target="../slideLayouts/slideLayout12.xml"/><Relationship Id="rId14" Type="http://schemas.openxmlformats.org/officeDocument/2006/relationships/tags" Target="../tags/tag540.xml"/><Relationship Id="rId13" Type="http://schemas.openxmlformats.org/officeDocument/2006/relationships/tags" Target="../tags/tag539.xml"/><Relationship Id="rId12" Type="http://schemas.openxmlformats.org/officeDocument/2006/relationships/tags" Target="../tags/tag538.xml"/><Relationship Id="rId11" Type="http://schemas.openxmlformats.org/officeDocument/2006/relationships/tags" Target="../tags/tag537.xml"/><Relationship Id="rId10" Type="http://schemas.openxmlformats.org/officeDocument/2006/relationships/tags" Target="../tags/tag536.xml"/><Relationship Id="rId1" Type="http://schemas.openxmlformats.org/officeDocument/2006/relationships/tags" Target="../tags/tag527.xml"/></Relationships>
</file>

<file path=ppt/slides/_rels/slide31.xml.rels><?xml version="1.0" encoding="UTF-8" standalone="yes"?>
<Relationships xmlns="http://schemas.openxmlformats.org/package/2006/relationships"><Relationship Id="rId9" Type="http://schemas.openxmlformats.org/officeDocument/2006/relationships/tags" Target="../tags/tag549.xml"/><Relationship Id="rId8" Type="http://schemas.openxmlformats.org/officeDocument/2006/relationships/tags" Target="../tags/tag548.xml"/><Relationship Id="rId7" Type="http://schemas.openxmlformats.org/officeDocument/2006/relationships/tags" Target="../tags/tag547.xml"/><Relationship Id="rId6" Type="http://schemas.openxmlformats.org/officeDocument/2006/relationships/tags" Target="../tags/tag546.xml"/><Relationship Id="rId5" Type="http://schemas.openxmlformats.org/officeDocument/2006/relationships/tags" Target="../tags/tag545.xml"/><Relationship Id="rId4" Type="http://schemas.openxmlformats.org/officeDocument/2006/relationships/tags" Target="../tags/tag544.xml"/><Relationship Id="rId3" Type="http://schemas.openxmlformats.org/officeDocument/2006/relationships/tags" Target="../tags/tag543.xml"/><Relationship Id="rId2" Type="http://schemas.openxmlformats.org/officeDocument/2006/relationships/tags" Target="../tags/tag542.xml"/><Relationship Id="rId19" Type="http://schemas.openxmlformats.org/officeDocument/2006/relationships/slideLayout" Target="../slideLayouts/slideLayout12.xml"/><Relationship Id="rId18" Type="http://schemas.openxmlformats.org/officeDocument/2006/relationships/tags" Target="../tags/tag558.xml"/><Relationship Id="rId17" Type="http://schemas.openxmlformats.org/officeDocument/2006/relationships/tags" Target="../tags/tag557.xml"/><Relationship Id="rId16" Type="http://schemas.openxmlformats.org/officeDocument/2006/relationships/tags" Target="../tags/tag556.xml"/><Relationship Id="rId15" Type="http://schemas.openxmlformats.org/officeDocument/2006/relationships/tags" Target="../tags/tag555.xml"/><Relationship Id="rId14" Type="http://schemas.openxmlformats.org/officeDocument/2006/relationships/tags" Target="../tags/tag554.xml"/><Relationship Id="rId13" Type="http://schemas.openxmlformats.org/officeDocument/2006/relationships/tags" Target="../tags/tag553.xml"/><Relationship Id="rId12" Type="http://schemas.openxmlformats.org/officeDocument/2006/relationships/tags" Target="../tags/tag552.xml"/><Relationship Id="rId11" Type="http://schemas.openxmlformats.org/officeDocument/2006/relationships/tags" Target="../tags/tag551.xml"/><Relationship Id="rId10" Type="http://schemas.openxmlformats.org/officeDocument/2006/relationships/tags" Target="../tags/tag550.xml"/><Relationship Id="rId1" Type="http://schemas.openxmlformats.org/officeDocument/2006/relationships/tags" Target="../tags/tag541.xml"/></Relationships>
</file>

<file path=ppt/slides/_rels/slide32.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14.xml"/><Relationship Id="rId3" Type="http://schemas.openxmlformats.org/officeDocument/2006/relationships/tags" Target="../tags/tag561.xml"/><Relationship Id="rId2" Type="http://schemas.openxmlformats.org/officeDocument/2006/relationships/tags" Target="../tags/tag560.xml"/><Relationship Id="rId1" Type="http://schemas.openxmlformats.org/officeDocument/2006/relationships/tags" Target="../tags/tag559.xml"/></Relationships>
</file>

<file path=ppt/slides/_rels/slide33.xml.rels><?xml version="1.0" encoding="UTF-8" standalone="yes"?>
<Relationships xmlns="http://schemas.openxmlformats.org/package/2006/relationships"><Relationship Id="rId9" Type="http://schemas.openxmlformats.org/officeDocument/2006/relationships/tags" Target="../tags/tag570.xml"/><Relationship Id="rId8" Type="http://schemas.openxmlformats.org/officeDocument/2006/relationships/tags" Target="../tags/tag569.xml"/><Relationship Id="rId7" Type="http://schemas.openxmlformats.org/officeDocument/2006/relationships/tags" Target="../tags/tag568.xml"/><Relationship Id="rId6" Type="http://schemas.openxmlformats.org/officeDocument/2006/relationships/tags" Target="../tags/tag567.xml"/><Relationship Id="rId5" Type="http://schemas.openxmlformats.org/officeDocument/2006/relationships/tags" Target="../tags/tag566.xml"/><Relationship Id="rId4" Type="http://schemas.openxmlformats.org/officeDocument/2006/relationships/tags" Target="../tags/tag565.xml"/><Relationship Id="rId3" Type="http://schemas.openxmlformats.org/officeDocument/2006/relationships/tags" Target="../tags/tag564.xml"/><Relationship Id="rId2" Type="http://schemas.openxmlformats.org/officeDocument/2006/relationships/tags" Target="../tags/tag563.xml"/><Relationship Id="rId17" Type="http://schemas.openxmlformats.org/officeDocument/2006/relationships/slideLayout" Target="../slideLayouts/slideLayout12.xml"/><Relationship Id="rId16" Type="http://schemas.openxmlformats.org/officeDocument/2006/relationships/tags" Target="../tags/tag577.xml"/><Relationship Id="rId15" Type="http://schemas.openxmlformats.org/officeDocument/2006/relationships/tags" Target="../tags/tag576.xml"/><Relationship Id="rId14" Type="http://schemas.openxmlformats.org/officeDocument/2006/relationships/tags" Target="../tags/tag575.xml"/><Relationship Id="rId13" Type="http://schemas.openxmlformats.org/officeDocument/2006/relationships/tags" Target="../tags/tag574.xml"/><Relationship Id="rId12" Type="http://schemas.openxmlformats.org/officeDocument/2006/relationships/tags" Target="../tags/tag573.xml"/><Relationship Id="rId11" Type="http://schemas.openxmlformats.org/officeDocument/2006/relationships/tags" Target="../tags/tag572.xml"/><Relationship Id="rId10" Type="http://schemas.openxmlformats.org/officeDocument/2006/relationships/tags" Target="../tags/tag571.xml"/><Relationship Id="rId1" Type="http://schemas.openxmlformats.org/officeDocument/2006/relationships/tags" Target="../tags/tag562.xml"/></Relationships>
</file>

<file path=ppt/slides/_rels/slide34.xml.rels><?xml version="1.0" encoding="UTF-8" standalone="yes"?>
<Relationships xmlns="http://schemas.openxmlformats.org/package/2006/relationships"><Relationship Id="rId9" Type="http://schemas.openxmlformats.org/officeDocument/2006/relationships/tags" Target="../tags/tag586.xml"/><Relationship Id="rId8" Type="http://schemas.openxmlformats.org/officeDocument/2006/relationships/tags" Target="../tags/tag585.xml"/><Relationship Id="rId7" Type="http://schemas.openxmlformats.org/officeDocument/2006/relationships/tags" Target="../tags/tag584.xml"/><Relationship Id="rId6" Type="http://schemas.openxmlformats.org/officeDocument/2006/relationships/tags" Target="../tags/tag583.xml"/><Relationship Id="rId5" Type="http://schemas.openxmlformats.org/officeDocument/2006/relationships/tags" Target="../tags/tag582.xml"/><Relationship Id="rId4" Type="http://schemas.openxmlformats.org/officeDocument/2006/relationships/tags" Target="../tags/tag581.xml"/><Relationship Id="rId32" Type="http://schemas.openxmlformats.org/officeDocument/2006/relationships/slideLayout" Target="../slideLayouts/slideLayout12.xml"/><Relationship Id="rId31" Type="http://schemas.openxmlformats.org/officeDocument/2006/relationships/tags" Target="../tags/tag608.xml"/><Relationship Id="rId30" Type="http://schemas.openxmlformats.org/officeDocument/2006/relationships/tags" Target="../tags/tag607.xml"/><Relationship Id="rId3" Type="http://schemas.openxmlformats.org/officeDocument/2006/relationships/tags" Target="../tags/tag580.xml"/><Relationship Id="rId29" Type="http://schemas.openxmlformats.org/officeDocument/2006/relationships/tags" Target="../tags/tag606.xml"/><Relationship Id="rId28" Type="http://schemas.openxmlformats.org/officeDocument/2006/relationships/tags" Target="../tags/tag605.xml"/><Relationship Id="rId27" Type="http://schemas.openxmlformats.org/officeDocument/2006/relationships/tags" Target="../tags/tag604.xml"/><Relationship Id="rId26" Type="http://schemas.openxmlformats.org/officeDocument/2006/relationships/tags" Target="../tags/tag603.xml"/><Relationship Id="rId25" Type="http://schemas.openxmlformats.org/officeDocument/2006/relationships/tags" Target="../tags/tag602.xml"/><Relationship Id="rId24" Type="http://schemas.openxmlformats.org/officeDocument/2006/relationships/tags" Target="../tags/tag601.xml"/><Relationship Id="rId23" Type="http://schemas.openxmlformats.org/officeDocument/2006/relationships/tags" Target="../tags/tag600.xml"/><Relationship Id="rId22" Type="http://schemas.openxmlformats.org/officeDocument/2006/relationships/tags" Target="../tags/tag599.xml"/><Relationship Id="rId21" Type="http://schemas.openxmlformats.org/officeDocument/2006/relationships/tags" Target="../tags/tag598.xml"/><Relationship Id="rId20" Type="http://schemas.openxmlformats.org/officeDocument/2006/relationships/tags" Target="../tags/tag597.xml"/><Relationship Id="rId2" Type="http://schemas.openxmlformats.org/officeDocument/2006/relationships/tags" Target="../tags/tag579.xml"/><Relationship Id="rId19" Type="http://schemas.openxmlformats.org/officeDocument/2006/relationships/tags" Target="../tags/tag596.xml"/><Relationship Id="rId18" Type="http://schemas.openxmlformats.org/officeDocument/2006/relationships/tags" Target="../tags/tag595.xml"/><Relationship Id="rId17" Type="http://schemas.openxmlformats.org/officeDocument/2006/relationships/tags" Target="../tags/tag594.xml"/><Relationship Id="rId16" Type="http://schemas.openxmlformats.org/officeDocument/2006/relationships/tags" Target="../tags/tag593.xml"/><Relationship Id="rId15" Type="http://schemas.openxmlformats.org/officeDocument/2006/relationships/tags" Target="../tags/tag592.xml"/><Relationship Id="rId14" Type="http://schemas.openxmlformats.org/officeDocument/2006/relationships/tags" Target="../tags/tag591.xml"/><Relationship Id="rId13" Type="http://schemas.openxmlformats.org/officeDocument/2006/relationships/tags" Target="../tags/tag590.xml"/><Relationship Id="rId12" Type="http://schemas.openxmlformats.org/officeDocument/2006/relationships/tags" Target="../tags/tag589.xml"/><Relationship Id="rId11" Type="http://schemas.openxmlformats.org/officeDocument/2006/relationships/tags" Target="../tags/tag588.xml"/><Relationship Id="rId10" Type="http://schemas.openxmlformats.org/officeDocument/2006/relationships/tags" Target="../tags/tag587.xml"/><Relationship Id="rId1" Type="http://schemas.openxmlformats.org/officeDocument/2006/relationships/tags" Target="../tags/tag578.xml"/></Relationships>
</file>

<file path=ppt/slides/_rels/slide35.xml.rels><?xml version="1.0" encoding="UTF-8" standalone="yes"?>
<Relationships xmlns="http://schemas.openxmlformats.org/package/2006/relationships"><Relationship Id="rId9" Type="http://schemas.openxmlformats.org/officeDocument/2006/relationships/tags" Target="../tags/tag617.xml"/><Relationship Id="rId8" Type="http://schemas.openxmlformats.org/officeDocument/2006/relationships/tags" Target="../tags/tag616.xml"/><Relationship Id="rId7" Type="http://schemas.openxmlformats.org/officeDocument/2006/relationships/tags" Target="../tags/tag615.xml"/><Relationship Id="rId6" Type="http://schemas.openxmlformats.org/officeDocument/2006/relationships/tags" Target="../tags/tag614.xml"/><Relationship Id="rId5" Type="http://schemas.openxmlformats.org/officeDocument/2006/relationships/tags" Target="../tags/tag613.xml"/><Relationship Id="rId4" Type="http://schemas.openxmlformats.org/officeDocument/2006/relationships/tags" Target="../tags/tag612.xml"/><Relationship Id="rId3" Type="http://schemas.openxmlformats.org/officeDocument/2006/relationships/tags" Target="../tags/tag611.xml"/><Relationship Id="rId2" Type="http://schemas.openxmlformats.org/officeDocument/2006/relationships/tags" Target="../tags/tag610.xml"/><Relationship Id="rId14" Type="http://schemas.openxmlformats.org/officeDocument/2006/relationships/slideLayout" Target="../slideLayouts/slideLayout12.xml"/><Relationship Id="rId13" Type="http://schemas.openxmlformats.org/officeDocument/2006/relationships/tags" Target="../tags/tag621.xml"/><Relationship Id="rId12" Type="http://schemas.openxmlformats.org/officeDocument/2006/relationships/tags" Target="../tags/tag620.xml"/><Relationship Id="rId11" Type="http://schemas.openxmlformats.org/officeDocument/2006/relationships/tags" Target="../tags/tag619.xml"/><Relationship Id="rId10" Type="http://schemas.openxmlformats.org/officeDocument/2006/relationships/tags" Target="../tags/tag618.xml"/><Relationship Id="rId1" Type="http://schemas.openxmlformats.org/officeDocument/2006/relationships/tags" Target="../tags/tag609.xml"/></Relationships>
</file>

<file path=ppt/slides/_rels/slide36.xml.rels><?xml version="1.0" encoding="UTF-8" standalone="yes"?>
<Relationships xmlns="http://schemas.openxmlformats.org/package/2006/relationships"><Relationship Id="rId9" Type="http://schemas.openxmlformats.org/officeDocument/2006/relationships/tags" Target="../tags/tag630.xml"/><Relationship Id="rId8" Type="http://schemas.openxmlformats.org/officeDocument/2006/relationships/tags" Target="../tags/tag629.xml"/><Relationship Id="rId7" Type="http://schemas.openxmlformats.org/officeDocument/2006/relationships/tags" Target="../tags/tag628.xml"/><Relationship Id="rId6" Type="http://schemas.openxmlformats.org/officeDocument/2006/relationships/tags" Target="../tags/tag627.xml"/><Relationship Id="rId5" Type="http://schemas.openxmlformats.org/officeDocument/2006/relationships/tags" Target="../tags/tag626.xml"/><Relationship Id="rId4" Type="http://schemas.openxmlformats.org/officeDocument/2006/relationships/tags" Target="../tags/tag625.xml"/><Relationship Id="rId3" Type="http://schemas.openxmlformats.org/officeDocument/2006/relationships/tags" Target="../tags/tag624.xml"/><Relationship Id="rId2" Type="http://schemas.openxmlformats.org/officeDocument/2006/relationships/tags" Target="../tags/tag623.xml"/><Relationship Id="rId18" Type="http://schemas.openxmlformats.org/officeDocument/2006/relationships/slideLayout" Target="../slideLayouts/slideLayout12.xml"/><Relationship Id="rId17" Type="http://schemas.openxmlformats.org/officeDocument/2006/relationships/tags" Target="../tags/tag638.xml"/><Relationship Id="rId16" Type="http://schemas.openxmlformats.org/officeDocument/2006/relationships/tags" Target="../tags/tag637.xml"/><Relationship Id="rId15" Type="http://schemas.openxmlformats.org/officeDocument/2006/relationships/tags" Target="../tags/tag636.xml"/><Relationship Id="rId14" Type="http://schemas.openxmlformats.org/officeDocument/2006/relationships/tags" Target="../tags/tag635.xml"/><Relationship Id="rId13" Type="http://schemas.openxmlformats.org/officeDocument/2006/relationships/tags" Target="../tags/tag634.xml"/><Relationship Id="rId12" Type="http://schemas.openxmlformats.org/officeDocument/2006/relationships/tags" Target="../tags/tag633.xml"/><Relationship Id="rId11" Type="http://schemas.openxmlformats.org/officeDocument/2006/relationships/tags" Target="../tags/tag632.xml"/><Relationship Id="rId10" Type="http://schemas.openxmlformats.org/officeDocument/2006/relationships/tags" Target="../tags/tag631.xml"/><Relationship Id="rId1" Type="http://schemas.openxmlformats.org/officeDocument/2006/relationships/tags" Target="../tags/tag622.xml"/></Relationships>
</file>

<file path=ppt/slides/_rels/slide37.xml.rels><?xml version="1.0" encoding="UTF-8" standalone="yes"?>
<Relationships xmlns="http://schemas.openxmlformats.org/package/2006/relationships"><Relationship Id="rId9" Type="http://schemas.openxmlformats.org/officeDocument/2006/relationships/tags" Target="../tags/tag647.xml"/><Relationship Id="rId8" Type="http://schemas.openxmlformats.org/officeDocument/2006/relationships/tags" Target="../tags/tag646.xml"/><Relationship Id="rId7" Type="http://schemas.openxmlformats.org/officeDocument/2006/relationships/tags" Target="../tags/tag645.xml"/><Relationship Id="rId6" Type="http://schemas.openxmlformats.org/officeDocument/2006/relationships/tags" Target="../tags/tag644.xml"/><Relationship Id="rId5" Type="http://schemas.openxmlformats.org/officeDocument/2006/relationships/tags" Target="../tags/tag643.xml"/><Relationship Id="rId4" Type="http://schemas.openxmlformats.org/officeDocument/2006/relationships/tags" Target="../tags/tag642.xml"/><Relationship Id="rId3" Type="http://schemas.openxmlformats.org/officeDocument/2006/relationships/tags" Target="../tags/tag641.xml"/><Relationship Id="rId2" Type="http://schemas.openxmlformats.org/officeDocument/2006/relationships/tags" Target="../tags/tag640.xml"/><Relationship Id="rId11" Type="http://schemas.openxmlformats.org/officeDocument/2006/relationships/slideLayout" Target="../slideLayouts/slideLayout12.xml"/><Relationship Id="rId10" Type="http://schemas.openxmlformats.org/officeDocument/2006/relationships/tags" Target="../tags/tag648.xml"/><Relationship Id="rId1" Type="http://schemas.openxmlformats.org/officeDocument/2006/relationships/tags" Target="../tags/tag639.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650.xml"/><Relationship Id="rId1" Type="http://schemas.openxmlformats.org/officeDocument/2006/relationships/tags" Target="../tags/tag649.xml"/></Relationships>
</file>

<file path=ppt/slides/_rels/slide39.xml.rels><?xml version="1.0" encoding="UTF-8" standalone="yes"?>
<Relationships xmlns="http://schemas.openxmlformats.org/package/2006/relationships"><Relationship Id="rId9" Type="http://schemas.openxmlformats.org/officeDocument/2006/relationships/tags" Target="../tags/tag659.xml"/><Relationship Id="rId8" Type="http://schemas.openxmlformats.org/officeDocument/2006/relationships/tags" Target="../tags/tag658.xml"/><Relationship Id="rId7" Type="http://schemas.openxmlformats.org/officeDocument/2006/relationships/tags" Target="../tags/tag657.xml"/><Relationship Id="rId6" Type="http://schemas.openxmlformats.org/officeDocument/2006/relationships/tags" Target="../tags/tag656.xml"/><Relationship Id="rId5" Type="http://schemas.openxmlformats.org/officeDocument/2006/relationships/tags" Target="../tags/tag655.xml"/><Relationship Id="rId4" Type="http://schemas.openxmlformats.org/officeDocument/2006/relationships/tags" Target="../tags/tag654.xml"/><Relationship Id="rId3" Type="http://schemas.openxmlformats.org/officeDocument/2006/relationships/tags" Target="../tags/tag653.xml"/><Relationship Id="rId2" Type="http://schemas.openxmlformats.org/officeDocument/2006/relationships/tags" Target="../tags/tag652.xml"/><Relationship Id="rId15" Type="http://schemas.openxmlformats.org/officeDocument/2006/relationships/notesSlide" Target="../notesSlides/notesSlide18.xml"/><Relationship Id="rId14" Type="http://schemas.openxmlformats.org/officeDocument/2006/relationships/slideLayout" Target="../slideLayouts/slideLayout13.xml"/><Relationship Id="rId13" Type="http://schemas.openxmlformats.org/officeDocument/2006/relationships/tags" Target="../tags/tag663.xml"/><Relationship Id="rId12" Type="http://schemas.openxmlformats.org/officeDocument/2006/relationships/tags" Target="../tags/tag662.xml"/><Relationship Id="rId11" Type="http://schemas.openxmlformats.org/officeDocument/2006/relationships/tags" Target="../tags/tag661.xml"/><Relationship Id="rId10" Type="http://schemas.openxmlformats.org/officeDocument/2006/relationships/tags" Target="../tags/tag660.xml"/><Relationship Id="rId1" Type="http://schemas.openxmlformats.org/officeDocument/2006/relationships/tags" Target="../tags/tag651.xml"/></Relationships>
</file>

<file path=ppt/slides/_rels/slide4.xml.rels><?xml version="1.0" encoding="UTF-8" standalone="yes"?>
<Relationships xmlns="http://schemas.openxmlformats.org/package/2006/relationships"><Relationship Id="rId9" Type="http://schemas.openxmlformats.org/officeDocument/2006/relationships/tags" Target="../tags/tag234.xml"/><Relationship Id="rId8" Type="http://schemas.openxmlformats.org/officeDocument/2006/relationships/tags" Target="../tags/tag233.xml"/><Relationship Id="rId7" Type="http://schemas.openxmlformats.org/officeDocument/2006/relationships/tags" Target="../tags/tag232.xml"/><Relationship Id="rId6" Type="http://schemas.openxmlformats.org/officeDocument/2006/relationships/tags" Target="../tags/tag231.xml"/><Relationship Id="rId5" Type="http://schemas.openxmlformats.org/officeDocument/2006/relationships/tags" Target="../tags/tag230.xml"/><Relationship Id="rId4" Type="http://schemas.openxmlformats.org/officeDocument/2006/relationships/tags" Target="../tags/tag229.xml"/><Relationship Id="rId3" Type="http://schemas.openxmlformats.org/officeDocument/2006/relationships/tags" Target="../tags/tag228.xml"/><Relationship Id="rId2" Type="http://schemas.openxmlformats.org/officeDocument/2006/relationships/tags" Target="../tags/tag227.xml"/><Relationship Id="rId12" Type="http://schemas.openxmlformats.org/officeDocument/2006/relationships/notesSlide" Target="../notesSlides/notesSlide4.xml"/><Relationship Id="rId11" Type="http://schemas.openxmlformats.org/officeDocument/2006/relationships/slideLayout" Target="../slideLayouts/slideLayout12.xml"/><Relationship Id="rId10" Type="http://schemas.openxmlformats.org/officeDocument/2006/relationships/tags" Target="../tags/tag235.xml"/><Relationship Id="rId1" Type="http://schemas.openxmlformats.org/officeDocument/2006/relationships/tags" Target="../tags/tag226.xml"/></Relationships>
</file>

<file path=ppt/slides/_rels/slide40.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666.xml"/><Relationship Id="rId2" Type="http://schemas.openxmlformats.org/officeDocument/2006/relationships/tags" Target="../tags/tag665.xml"/><Relationship Id="rId1" Type="http://schemas.openxmlformats.org/officeDocument/2006/relationships/tags" Target="../tags/tag664.xml"/></Relationships>
</file>

<file path=ppt/slides/_rels/slide41.xml.rels><?xml version="1.0" encoding="UTF-8" standalone="yes"?>
<Relationships xmlns="http://schemas.openxmlformats.org/package/2006/relationships"><Relationship Id="rId9" Type="http://schemas.openxmlformats.org/officeDocument/2006/relationships/tags" Target="../tags/tag675.xml"/><Relationship Id="rId8" Type="http://schemas.openxmlformats.org/officeDocument/2006/relationships/tags" Target="../tags/tag674.xml"/><Relationship Id="rId7" Type="http://schemas.openxmlformats.org/officeDocument/2006/relationships/tags" Target="../tags/tag673.xml"/><Relationship Id="rId6" Type="http://schemas.openxmlformats.org/officeDocument/2006/relationships/tags" Target="../tags/tag672.xml"/><Relationship Id="rId5" Type="http://schemas.openxmlformats.org/officeDocument/2006/relationships/tags" Target="../tags/tag671.xml"/><Relationship Id="rId4" Type="http://schemas.openxmlformats.org/officeDocument/2006/relationships/tags" Target="../tags/tag670.xml"/><Relationship Id="rId3" Type="http://schemas.openxmlformats.org/officeDocument/2006/relationships/tags" Target="../tags/tag669.xml"/><Relationship Id="rId2" Type="http://schemas.openxmlformats.org/officeDocument/2006/relationships/tags" Target="../tags/tag668.xml"/><Relationship Id="rId15" Type="http://schemas.openxmlformats.org/officeDocument/2006/relationships/slideLayout" Target="../slideLayouts/slideLayout12.xml"/><Relationship Id="rId14" Type="http://schemas.openxmlformats.org/officeDocument/2006/relationships/tags" Target="../tags/tag680.xml"/><Relationship Id="rId13" Type="http://schemas.openxmlformats.org/officeDocument/2006/relationships/tags" Target="../tags/tag679.xml"/><Relationship Id="rId12" Type="http://schemas.openxmlformats.org/officeDocument/2006/relationships/tags" Target="../tags/tag678.xml"/><Relationship Id="rId11" Type="http://schemas.openxmlformats.org/officeDocument/2006/relationships/tags" Target="../tags/tag677.xml"/><Relationship Id="rId10" Type="http://schemas.openxmlformats.org/officeDocument/2006/relationships/tags" Target="../tags/tag676.xml"/><Relationship Id="rId1" Type="http://schemas.openxmlformats.org/officeDocument/2006/relationships/tags" Target="../tags/tag667.xml"/></Relationships>
</file>

<file path=ppt/slides/_rels/slide42.xml.rels><?xml version="1.0" encoding="UTF-8" standalone="yes"?>
<Relationships xmlns="http://schemas.openxmlformats.org/package/2006/relationships"><Relationship Id="rId7" Type="http://schemas.openxmlformats.org/officeDocument/2006/relationships/slideLayout" Target="../slideLayouts/slideLayout12.xml"/><Relationship Id="rId6" Type="http://schemas.openxmlformats.org/officeDocument/2006/relationships/tags" Target="../tags/tag686.xml"/><Relationship Id="rId5" Type="http://schemas.openxmlformats.org/officeDocument/2006/relationships/tags" Target="../tags/tag685.xml"/><Relationship Id="rId4" Type="http://schemas.openxmlformats.org/officeDocument/2006/relationships/tags" Target="../tags/tag684.xml"/><Relationship Id="rId3" Type="http://schemas.openxmlformats.org/officeDocument/2006/relationships/tags" Target="../tags/tag683.xml"/><Relationship Id="rId2" Type="http://schemas.openxmlformats.org/officeDocument/2006/relationships/tags" Target="../tags/tag682.xml"/><Relationship Id="rId1" Type="http://schemas.openxmlformats.org/officeDocument/2006/relationships/tags" Target="../tags/tag681.xml"/></Relationships>
</file>

<file path=ppt/slides/_rels/slide43.xml.rels><?xml version="1.0" encoding="UTF-8" standalone="yes"?>
<Relationships xmlns="http://schemas.openxmlformats.org/package/2006/relationships"><Relationship Id="rId9" Type="http://schemas.openxmlformats.org/officeDocument/2006/relationships/tags" Target="../tags/tag695.xml"/><Relationship Id="rId8" Type="http://schemas.openxmlformats.org/officeDocument/2006/relationships/tags" Target="../tags/tag694.xml"/><Relationship Id="rId7" Type="http://schemas.openxmlformats.org/officeDocument/2006/relationships/tags" Target="../tags/tag693.xml"/><Relationship Id="rId6" Type="http://schemas.openxmlformats.org/officeDocument/2006/relationships/tags" Target="../tags/tag692.xml"/><Relationship Id="rId5" Type="http://schemas.openxmlformats.org/officeDocument/2006/relationships/tags" Target="../tags/tag691.xml"/><Relationship Id="rId4" Type="http://schemas.openxmlformats.org/officeDocument/2006/relationships/tags" Target="../tags/tag690.xml"/><Relationship Id="rId3" Type="http://schemas.openxmlformats.org/officeDocument/2006/relationships/tags" Target="../tags/tag689.xml"/><Relationship Id="rId2" Type="http://schemas.openxmlformats.org/officeDocument/2006/relationships/tags" Target="../tags/tag688.xml"/><Relationship Id="rId15" Type="http://schemas.openxmlformats.org/officeDocument/2006/relationships/slideLayout" Target="../slideLayouts/slideLayout12.xml"/><Relationship Id="rId14" Type="http://schemas.openxmlformats.org/officeDocument/2006/relationships/tags" Target="../tags/tag700.xml"/><Relationship Id="rId13" Type="http://schemas.openxmlformats.org/officeDocument/2006/relationships/tags" Target="../tags/tag699.xml"/><Relationship Id="rId12" Type="http://schemas.openxmlformats.org/officeDocument/2006/relationships/tags" Target="../tags/tag698.xml"/><Relationship Id="rId11" Type="http://schemas.openxmlformats.org/officeDocument/2006/relationships/tags" Target="../tags/tag697.xml"/><Relationship Id="rId10" Type="http://schemas.openxmlformats.org/officeDocument/2006/relationships/tags" Target="../tags/tag696.xml"/><Relationship Id="rId1" Type="http://schemas.openxmlformats.org/officeDocument/2006/relationships/tags" Target="../tags/tag687.xml"/></Relationships>
</file>

<file path=ppt/slides/_rels/slide44.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703.xml"/><Relationship Id="rId2" Type="http://schemas.openxmlformats.org/officeDocument/2006/relationships/tags" Target="../tags/tag702.xml"/><Relationship Id="rId1" Type="http://schemas.openxmlformats.org/officeDocument/2006/relationships/tags" Target="../tags/tag701.xml"/></Relationships>
</file>

<file path=ppt/slides/_rels/slide45.xml.rels><?xml version="1.0" encoding="UTF-8" standalone="yes"?>
<Relationships xmlns="http://schemas.openxmlformats.org/package/2006/relationships"><Relationship Id="rId9" Type="http://schemas.openxmlformats.org/officeDocument/2006/relationships/tags" Target="../tags/tag712.xml"/><Relationship Id="rId8" Type="http://schemas.openxmlformats.org/officeDocument/2006/relationships/tags" Target="../tags/tag711.xml"/><Relationship Id="rId7" Type="http://schemas.openxmlformats.org/officeDocument/2006/relationships/tags" Target="../tags/tag710.xml"/><Relationship Id="rId6" Type="http://schemas.openxmlformats.org/officeDocument/2006/relationships/tags" Target="../tags/tag709.xml"/><Relationship Id="rId5" Type="http://schemas.openxmlformats.org/officeDocument/2006/relationships/tags" Target="../tags/tag708.xml"/><Relationship Id="rId4" Type="http://schemas.openxmlformats.org/officeDocument/2006/relationships/tags" Target="../tags/tag707.xml"/><Relationship Id="rId3" Type="http://schemas.openxmlformats.org/officeDocument/2006/relationships/tags" Target="../tags/tag706.xml"/><Relationship Id="rId2" Type="http://schemas.openxmlformats.org/officeDocument/2006/relationships/tags" Target="../tags/tag705.xml"/><Relationship Id="rId15" Type="http://schemas.openxmlformats.org/officeDocument/2006/relationships/slideLayout" Target="../slideLayouts/slideLayout12.xml"/><Relationship Id="rId14" Type="http://schemas.openxmlformats.org/officeDocument/2006/relationships/tags" Target="../tags/tag717.xml"/><Relationship Id="rId13" Type="http://schemas.openxmlformats.org/officeDocument/2006/relationships/tags" Target="../tags/tag716.xml"/><Relationship Id="rId12" Type="http://schemas.openxmlformats.org/officeDocument/2006/relationships/tags" Target="../tags/tag715.xml"/><Relationship Id="rId11" Type="http://schemas.openxmlformats.org/officeDocument/2006/relationships/tags" Target="../tags/tag714.xml"/><Relationship Id="rId10" Type="http://schemas.openxmlformats.org/officeDocument/2006/relationships/tags" Target="../tags/tag713.xml"/><Relationship Id="rId1" Type="http://schemas.openxmlformats.org/officeDocument/2006/relationships/tags" Target="../tags/tag704.xml"/></Relationships>
</file>

<file path=ppt/slides/_rels/slide46.xml.rels><?xml version="1.0" encoding="UTF-8" standalone="yes"?>
<Relationships xmlns="http://schemas.openxmlformats.org/package/2006/relationships"><Relationship Id="rId9" Type="http://schemas.openxmlformats.org/officeDocument/2006/relationships/tags" Target="../tags/tag726.xml"/><Relationship Id="rId8" Type="http://schemas.openxmlformats.org/officeDocument/2006/relationships/tags" Target="../tags/tag725.xml"/><Relationship Id="rId7" Type="http://schemas.openxmlformats.org/officeDocument/2006/relationships/tags" Target="../tags/tag724.xml"/><Relationship Id="rId6" Type="http://schemas.openxmlformats.org/officeDocument/2006/relationships/tags" Target="../tags/tag723.xml"/><Relationship Id="rId5" Type="http://schemas.openxmlformats.org/officeDocument/2006/relationships/tags" Target="../tags/tag722.xml"/><Relationship Id="rId4" Type="http://schemas.openxmlformats.org/officeDocument/2006/relationships/tags" Target="../tags/tag721.xml"/><Relationship Id="rId3" Type="http://schemas.openxmlformats.org/officeDocument/2006/relationships/tags" Target="../tags/tag720.xml"/><Relationship Id="rId2" Type="http://schemas.openxmlformats.org/officeDocument/2006/relationships/tags" Target="../tags/tag719.xml"/><Relationship Id="rId19" Type="http://schemas.openxmlformats.org/officeDocument/2006/relationships/slideLayout" Target="../slideLayouts/slideLayout12.xml"/><Relationship Id="rId18" Type="http://schemas.openxmlformats.org/officeDocument/2006/relationships/tags" Target="../tags/tag735.xml"/><Relationship Id="rId17" Type="http://schemas.openxmlformats.org/officeDocument/2006/relationships/tags" Target="../tags/tag734.xml"/><Relationship Id="rId16" Type="http://schemas.openxmlformats.org/officeDocument/2006/relationships/tags" Target="../tags/tag733.xml"/><Relationship Id="rId15" Type="http://schemas.openxmlformats.org/officeDocument/2006/relationships/tags" Target="../tags/tag732.xml"/><Relationship Id="rId14" Type="http://schemas.openxmlformats.org/officeDocument/2006/relationships/tags" Target="../tags/tag731.xml"/><Relationship Id="rId13" Type="http://schemas.openxmlformats.org/officeDocument/2006/relationships/tags" Target="../tags/tag730.xml"/><Relationship Id="rId12" Type="http://schemas.openxmlformats.org/officeDocument/2006/relationships/tags" Target="../tags/tag729.xml"/><Relationship Id="rId11" Type="http://schemas.openxmlformats.org/officeDocument/2006/relationships/tags" Target="../tags/tag728.xml"/><Relationship Id="rId10" Type="http://schemas.openxmlformats.org/officeDocument/2006/relationships/tags" Target="../tags/tag727.xml"/><Relationship Id="rId1" Type="http://schemas.openxmlformats.org/officeDocument/2006/relationships/tags" Target="../tags/tag718.xml"/></Relationships>
</file>

<file path=ppt/slides/_rels/slide47.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738.xml"/><Relationship Id="rId2" Type="http://schemas.openxmlformats.org/officeDocument/2006/relationships/tags" Target="../tags/tag737.xml"/><Relationship Id="rId1" Type="http://schemas.openxmlformats.org/officeDocument/2006/relationships/tags" Target="../tags/tag736.xml"/></Relationships>
</file>

<file path=ppt/slides/_rels/slide48.xml.rels><?xml version="1.0" encoding="UTF-8" standalone="yes"?>
<Relationships xmlns="http://schemas.openxmlformats.org/package/2006/relationships"><Relationship Id="rId7" Type="http://schemas.openxmlformats.org/officeDocument/2006/relationships/slideLayout" Target="../slideLayouts/slideLayout12.xml"/><Relationship Id="rId6" Type="http://schemas.openxmlformats.org/officeDocument/2006/relationships/tags" Target="../tags/tag744.xml"/><Relationship Id="rId5" Type="http://schemas.openxmlformats.org/officeDocument/2006/relationships/tags" Target="../tags/tag743.xml"/><Relationship Id="rId4" Type="http://schemas.openxmlformats.org/officeDocument/2006/relationships/tags" Target="../tags/tag742.xml"/><Relationship Id="rId3" Type="http://schemas.openxmlformats.org/officeDocument/2006/relationships/tags" Target="../tags/tag741.xml"/><Relationship Id="rId2" Type="http://schemas.openxmlformats.org/officeDocument/2006/relationships/tags" Target="../tags/tag740.xml"/><Relationship Id="rId1" Type="http://schemas.openxmlformats.org/officeDocument/2006/relationships/tags" Target="../tags/tag739.xml"/></Relationships>
</file>

<file path=ppt/slides/_rels/slide49.xml.rels><?xml version="1.0" encoding="UTF-8" standalone="yes"?>
<Relationships xmlns="http://schemas.openxmlformats.org/package/2006/relationships"><Relationship Id="rId9" Type="http://schemas.openxmlformats.org/officeDocument/2006/relationships/tags" Target="../tags/tag753.xml"/><Relationship Id="rId8" Type="http://schemas.openxmlformats.org/officeDocument/2006/relationships/tags" Target="../tags/tag752.xml"/><Relationship Id="rId7" Type="http://schemas.openxmlformats.org/officeDocument/2006/relationships/tags" Target="../tags/tag751.xml"/><Relationship Id="rId6" Type="http://schemas.openxmlformats.org/officeDocument/2006/relationships/tags" Target="../tags/tag750.xml"/><Relationship Id="rId5" Type="http://schemas.openxmlformats.org/officeDocument/2006/relationships/tags" Target="../tags/tag749.xml"/><Relationship Id="rId4" Type="http://schemas.openxmlformats.org/officeDocument/2006/relationships/tags" Target="../tags/tag748.xml"/><Relationship Id="rId31" Type="http://schemas.openxmlformats.org/officeDocument/2006/relationships/slideLayout" Target="../slideLayouts/slideLayout12.xml"/><Relationship Id="rId30" Type="http://schemas.openxmlformats.org/officeDocument/2006/relationships/tags" Target="../tags/tag774.xml"/><Relationship Id="rId3" Type="http://schemas.openxmlformats.org/officeDocument/2006/relationships/tags" Target="../tags/tag747.xml"/><Relationship Id="rId29" Type="http://schemas.openxmlformats.org/officeDocument/2006/relationships/tags" Target="../tags/tag773.xml"/><Relationship Id="rId28" Type="http://schemas.openxmlformats.org/officeDocument/2006/relationships/tags" Target="../tags/tag772.xml"/><Relationship Id="rId27" Type="http://schemas.openxmlformats.org/officeDocument/2006/relationships/tags" Target="../tags/tag771.xml"/><Relationship Id="rId26" Type="http://schemas.openxmlformats.org/officeDocument/2006/relationships/tags" Target="../tags/tag770.xml"/><Relationship Id="rId25" Type="http://schemas.openxmlformats.org/officeDocument/2006/relationships/tags" Target="../tags/tag769.xml"/><Relationship Id="rId24" Type="http://schemas.openxmlformats.org/officeDocument/2006/relationships/tags" Target="../tags/tag768.xml"/><Relationship Id="rId23" Type="http://schemas.openxmlformats.org/officeDocument/2006/relationships/tags" Target="../tags/tag767.xml"/><Relationship Id="rId22" Type="http://schemas.openxmlformats.org/officeDocument/2006/relationships/tags" Target="../tags/tag766.xml"/><Relationship Id="rId21" Type="http://schemas.openxmlformats.org/officeDocument/2006/relationships/tags" Target="../tags/tag765.xml"/><Relationship Id="rId20" Type="http://schemas.openxmlformats.org/officeDocument/2006/relationships/tags" Target="../tags/tag764.xml"/><Relationship Id="rId2" Type="http://schemas.openxmlformats.org/officeDocument/2006/relationships/tags" Target="../tags/tag746.xml"/><Relationship Id="rId19" Type="http://schemas.openxmlformats.org/officeDocument/2006/relationships/tags" Target="../tags/tag763.xml"/><Relationship Id="rId18" Type="http://schemas.openxmlformats.org/officeDocument/2006/relationships/tags" Target="../tags/tag762.xml"/><Relationship Id="rId17" Type="http://schemas.openxmlformats.org/officeDocument/2006/relationships/tags" Target="../tags/tag761.xml"/><Relationship Id="rId16" Type="http://schemas.openxmlformats.org/officeDocument/2006/relationships/tags" Target="../tags/tag760.xml"/><Relationship Id="rId15" Type="http://schemas.openxmlformats.org/officeDocument/2006/relationships/tags" Target="../tags/tag759.xml"/><Relationship Id="rId14" Type="http://schemas.openxmlformats.org/officeDocument/2006/relationships/tags" Target="../tags/tag758.xml"/><Relationship Id="rId13" Type="http://schemas.openxmlformats.org/officeDocument/2006/relationships/tags" Target="../tags/tag757.xml"/><Relationship Id="rId12" Type="http://schemas.openxmlformats.org/officeDocument/2006/relationships/tags" Target="../tags/tag756.xml"/><Relationship Id="rId11" Type="http://schemas.openxmlformats.org/officeDocument/2006/relationships/tags" Target="../tags/tag755.xml"/><Relationship Id="rId10" Type="http://schemas.openxmlformats.org/officeDocument/2006/relationships/tags" Target="../tags/tag754.xml"/><Relationship Id="rId1" Type="http://schemas.openxmlformats.org/officeDocument/2006/relationships/tags" Target="../tags/tag745.xml"/></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12.xml"/><Relationship Id="rId7" Type="http://schemas.openxmlformats.org/officeDocument/2006/relationships/tags" Target="../tags/tag242.xml"/><Relationship Id="rId6" Type="http://schemas.openxmlformats.org/officeDocument/2006/relationships/tags" Target="../tags/tag241.xml"/><Relationship Id="rId5" Type="http://schemas.openxmlformats.org/officeDocument/2006/relationships/tags" Target="../tags/tag240.xml"/><Relationship Id="rId4" Type="http://schemas.openxmlformats.org/officeDocument/2006/relationships/tags" Target="../tags/tag239.xml"/><Relationship Id="rId3" Type="http://schemas.openxmlformats.org/officeDocument/2006/relationships/tags" Target="../tags/tag238.xml"/><Relationship Id="rId2" Type="http://schemas.openxmlformats.org/officeDocument/2006/relationships/tags" Target="../tags/tag237.xml"/><Relationship Id="rId1" Type="http://schemas.openxmlformats.org/officeDocument/2006/relationships/tags" Target="../tags/tag236.xml"/></Relationships>
</file>

<file path=ppt/slides/_rels/slide50.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777.xml"/><Relationship Id="rId2" Type="http://schemas.openxmlformats.org/officeDocument/2006/relationships/tags" Target="../tags/tag776.xml"/><Relationship Id="rId1" Type="http://schemas.openxmlformats.org/officeDocument/2006/relationships/tags" Target="../tags/tag775.xml"/></Relationships>
</file>

<file path=ppt/slides/_rels/slide51.xml.rels><?xml version="1.0" encoding="UTF-8" standalone="yes"?>
<Relationships xmlns="http://schemas.openxmlformats.org/package/2006/relationships"><Relationship Id="rId9" Type="http://schemas.openxmlformats.org/officeDocument/2006/relationships/tags" Target="../tags/tag786.xml"/><Relationship Id="rId8" Type="http://schemas.openxmlformats.org/officeDocument/2006/relationships/tags" Target="../tags/tag785.xml"/><Relationship Id="rId7" Type="http://schemas.openxmlformats.org/officeDocument/2006/relationships/tags" Target="../tags/tag784.xml"/><Relationship Id="rId6" Type="http://schemas.openxmlformats.org/officeDocument/2006/relationships/tags" Target="../tags/tag783.xml"/><Relationship Id="rId5" Type="http://schemas.openxmlformats.org/officeDocument/2006/relationships/tags" Target="../tags/tag782.xml"/><Relationship Id="rId4" Type="http://schemas.openxmlformats.org/officeDocument/2006/relationships/tags" Target="../tags/tag781.xml"/><Relationship Id="rId3" Type="http://schemas.openxmlformats.org/officeDocument/2006/relationships/tags" Target="../tags/tag780.xml"/><Relationship Id="rId2" Type="http://schemas.openxmlformats.org/officeDocument/2006/relationships/tags" Target="../tags/tag779.xml"/><Relationship Id="rId15" Type="http://schemas.openxmlformats.org/officeDocument/2006/relationships/slideLayout" Target="../slideLayouts/slideLayout12.xml"/><Relationship Id="rId14" Type="http://schemas.openxmlformats.org/officeDocument/2006/relationships/tags" Target="../tags/tag791.xml"/><Relationship Id="rId13" Type="http://schemas.openxmlformats.org/officeDocument/2006/relationships/tags" Target="../tags/tag790.xml"/><Relationship Id="rId12" Type="http://schemas.openxmlformats.org/officeDocument/2006/relationships/tags" Target="../tags/tag789.xml"/><Relationship Id="rId11" Type="http://schemas.openxmlformats.org/officeDocument/2006/relationships/tags" Target="../tags/tag788.xml"/><Relationship Id="rId10" Type="http://schemas.openxmlformats.org/officeDocument/2006/relationships/tags" Target="../tags/tag787.xml"/><Relationship Id="rId1" Type="http://schemas.openxmlformats.org/officeDocument/2006/relationships/tags" Target="../tags/tag778.xml"/></Relationships>
</file>

<file path=ppt/slides/_rels/slide52.xml.rels><?xml version="1.0" encoding="UTF-8" standalone="yes"?>
<Relationships xmlns="http://schemas.openxmlformats.org/package/2006/relationships"><Relationship Id="rId9" Type="http://schemas.openxmlformats.org/officeDocument/2006/relationships/tags" Target="../tags/tag800.xml"/><Relationship Id="rId8" Type="http://schemas.openxmlformats.org/officeDocument/2006/relationships/tags" Target="../tags/tag799.xml"/><Relationship Id="rId7" Type="http://schemas.openxmlformats.org/officeDocument/2006/relationships/tags" Target="../tags/tag798.xml"/><Relationship Id="rId6" Type="http://schemas.openxmlformats.org/officeDocument/2006/relationships/tags" Target="../tags/tag797.xml"/><Relationship Id="rId5" Type="http://schemas.openxmlformats.org/officeDocument/2006/relationships/tags" Target="../tags/tag796.xml"/><Relationship Id="rId4" Type="http://schemas.openxmlformats.org/officeDocument/2006/relationships/tags" Target="../tags/tag795.xml"/><Relationship Id="rId3" Type="http://schemas.openxmlformats.org/officeDocument/2006/relationships/tags" Target="../tags/tag794.xml"/><Relationship Id="rId2" Type="http://schemas.openxmlformats.org/officeDocument/2006/relationships/tags" Target="../tags/tag793.xml"/><Relationship Id="rId15" Type="http://schemas.openxmlformats.org/officeDocument/2006/relationships/slideLayout" Target="../slideLayouts/slideLayout12.xml"/><Relationship Id="rId14" Type="http://schemas.openxmlformats.org/officeDocument/2006/relationships/tags" Target="../tags/tag805.xml"/><Relationship Id="rId13" Type="http://schemas.openxmlformats.org/officeDocument/2006/relationships/tags" Target="../tags/tag804.xml"/><Relationship Id="rId12" Type="http://schemas.openxmlformats.org/officeDocument/2006/relationships/tags" Target="../tags/tag803.xml"/><Relationship Id="rId11" Type="http://schemas.openxmlformats.org/officeDocument/2006/relationships/tags" Target="../tags/tag802.xml"/><Relationship Id="rId10" Type="http://schemas.openxmlformats.org/officeDocument/2006/relationships/tags" Target="../tags/tag801.xml"/><Relationship Id="rId1" Type="http://schemas.openxmlformats.org/officeDocument/2006/relationships/tags" Target="../tags/tag792.xml"/></Relationships>
</file>

<file path=ppt/slides/_rels/slide53.xml.rels><?xml version="1.0" encoding="UTF-8" standalone="yes"?>
<Relationships xmlns="http://schemas.openxmlformats.org/package/2006/relationships"><Relationship Id="rId9" Type="http://schemas.openxmlformats.org/officeDocument/2006/relationships/tags" Target="../tags/tag814.xml"/><Relationship Id="rId8" Type="http://schemas.openxmlformats.org/officeDocument/2006/relationships/tags" Target="../tags/tag813.xml"/><Relationship Id="rId7" Type="http://schemas.openxmlformats.org/officeDocument/2006/relationships/tags" Target="../tags/tag812.xml"/><Relationship Id="rId6" Type="http://schemas.openxmlformats.org/officeDocument/2006/relationships/tags" Target="../tags/tag811.xml"/><Relationship Id="rId5" Type="http://schemas.openxmlformats.org/officeDocument/2006/relationships/tags" Target="../tags/tag810.xml"/><Relationship Id="rId4" Type="http://schemas.openxmlformats.org/officeDocument/2006/relationships/tags" Target="../tags/tag809.xml"/><Relationship Id="rId3" Type="http://schemas.openxmlformats.org/officeDocument/2006/relationships/tags" Target="../tags/tag808.xml"/><Relationship Id="rId2" Type="http://schemas.openxmlformats.org/officeDocument/2006/relationships/tags" Target="../tags/tag807.xml"/><Relationship Id="rId15" Type="http://schemas.openxmlformats.org/officeDocument/2006/relationships/slideLayout" Target="../slideLayouts/slideLayout12.xml"/><Relationship Id="rId14" Type="http://schemas.openxmlformats.org/officeDocument/2006/relationships/tags" Target="../tags/tag819.xml"/><Relationship Id="rId13" Type="http://schemas.openxmlformats.org/officeDocument/2006/relationships/tags" Target="../tags/tag818.xml"/><Relationship Id="rId12" Type="http://schemas.openxmlformats.org/officeDocument/2006/relationships/tags" Target="../tags/tag817.xml"/><Relationship Id="rId11" Type="http://schemas.openxmlformats.org/officeDocument/2006/relationships/tags" Target="../tags/tag816.xml"/><Relationship Id="rId10" Type="http://schemas.openxmlformats.org/officeDocument/2006/relationships/tags" Target="../tags/tag815.xml"/><Relationship Id="rId1" Type="http://schemas.openxmlformats.org/officeDocument/2006/relationships/tags" Target="../tags/tag806.xml"/></Relationships>
</file>

<file path=ppt/slides/_rels/slide6.xml.rels><?xml version="1.0" encoding="UTF-8" standalone="yes"?>
<Relationships xmlns="http://schemas.openxmlformats.org/package/2006/relationships"><Relationship Id="rId9" Type="http://schemas.openxmlformats.org/officeDocument/2006/relationships/tags" Target="../tags/tag251.xml"/><Relationship Id="rId8" Type="http://schemas.openxmlformats.org/officeDocument/2006/relationships/tags" Target="../tags/tag250.xml"/><Relationship Id="rId7" Type="http://schemas.openxmlformats.org/officeDocument/2006/relationships/tags" Target="../tags/tag249.xml"/><Relationship Id="rId6" Type="http://schemas.openxmlformats.org/officeDocument/2006/relationships/tags" Target="../tags/tag248.xml"/><Relationship Id="rId5" Type="http://schemas.openxmlformats.org/officeDocument/2006/relationships/tags" Target="../tags/tag247.xml"/><Relationship Id="rId4" Type="http://schemas.openxmlformats.org/officeDocument/2006/relationships/tags" Target="../tags/tag246.xml"/><Relationship Id="rId3" Type="http://schemas.openxmlformats.org/officeDocument/2006/relationships/tags" Target="../tags/tag245.xml"/><Relationship Id="rId2" Type="http://schemas.openxmlformats.org/officeDocument/2006/relationships/tags" Target="../tags/tag244.xml"/><Relationship Id="rId18" Type="http://schemas.openxmlformats.org/officeDocument/2006/relationships/slideLayout" Target="../slideLayouts/slideLayout12.xml"/><Relationship Id="rId17" Type="http://schemas.openxmlformats.org/officeDocument/2006/relationships/tags" Target="../tags/tag259.xml"/><Relationship Id="rId16" Type="http://schemas.openxmlformats.org/officeDocument/2006/relationships/tags" Target="../tags/tag258.xml"/><Relationship Id="rId15" Type="http://schemas.openxmlformats.org/officeDocument/2006/relationships/tags" Target="../tags/tag257.xml"/><Relationship Id="rId14" Type="http://schemas.openxmlformats.org/officeDocument/2006/relationships/tags" Target="../tags/tag256.xml"/><Relationship Id="rId13" Type="http://schemas.openxmlformats.org/officeDocument/2006/relationships/tags" Target="../tags/tag255.xml"/><Relationship Id="rId12" Type="http://schemas.openxmlformats.org/officeDocument/2006/relationships/tags" Target="../tags/tag254.xml"/><Relationship Id="rId11" Type="http://schemas.openxmlformats.org/officeDocument/2006/relationships/tags" Target="../tags/tag253.xml"/><Relationship Id="rId10" Type="http://schemas.openxmlformats.org/officeDocument/2006/relationships/tags" Target="../tags/tag252.xml"/><Relationship Id="rId1" Type="http://schemas.openxmlformats.org/officeDocument/2006/relationships/tags" Target="../tags/tag243.xml"/></Relationships>
</file>

<file path=ppt/slides/_rels/slide7.xml.rels><?xml version="1.0" encoding="UTF-8" standalone="yes"?>
<Relationships xmlns="http://schemas.openxmlformats.org/package/2006/relationships"><Relationship Id="rId9" Type="http://schemas.openxmlformats.org/officeDocument/2006/relationships/tags" Target="../tags/tag268.xml"/><Relationship Id="rId8" Type="http://schemas.openxmlformats.org/officeDocument/2006/relationships/tags" Target="../tags/tag267.xml"/><Relationship Id="rId7" Type="http://schemas.openxmlformats.org/officeDocument/2006/relationships/tags" Target="../tags/tag266.xml"/><Relationship Id="rId6" Type="http://schemas.openxmlformats.org/officeDocument/2006/relationships/tags" Target="../tags/tag265.xml"/><Relationship Id="rId5" Type="http://schemas.openxmlformats.org/officeDocument/2006/relationships/tags" Target="../tags/tag264.xml"/><Relationship Id="rId4" Type="http://schemas.openxmlformats.org/officeDocument/2006/relationships/tags" Target="../tags/tag263.xml"/><Relationship Id="rId3" Type="http://schemas.openxmlformats.org/officeDocument/2006/relationships/tags" Target="../tags/tag262.xml"/><Relationship Id="rId22" Type="http://schemas.openxmlformats.org/officeDocument/2006/relationships/slideLayout" Target="../slideLayouts/slideLayout12.xml"/><Relationship Id="rId21" Type="http://schemas.openxmlformats.org/officeDocument/2006/relationships/tags" Target="../tags/tag280.xml"/><Relationship Id="rId20" Type="http://schemas.openxmlformats.org/officeDocument/2006/relationships/tags" Target="../tags/tag279.xml"/><Relationship Id="rId2" Type="http://schemas.openxmlformats.org/officeDocument/2006/relationships/tags" Target="../tags/tag261.xml"/><Relationship Id="rId19" Type="http://schemas.openxmlformats.org/officeDocument/2006/relationships/tags" Target="../tags/tag278.xml"/><Relationship Id="rId18" Type="http://schemas.openxmlformats.org/officeDocument/2006/relationships/tags" Target="../tags/tag277.xml"/><Relationship Id="rId17" Type="http://schemas.openxmlformats.org/officeDocument/2006/relationships/tags" Target="../tags/tag276.xml"/><Relationship Id="rId16" Type="http://schemas.openxmlformats.org/officeDocument/2006/relationships/tags" Target="../tags/tag275.xml"/><Relationship Id="rId15" Type="http://schemas.openxmlformats.org/officeDocument/2006/relationships/tags" Target="../tags/tag274.xml"/><Relationship Id="rId14" Type="http://schemas.openxmlformats.org/officeDocument/2006/relationships/tags" Target="../tags/tag273.xml"/><Relationship Id="rId13" Type="http://schemas.openxmlformats.org/officeDocument/2006/relationships/tags" Target="../tags/tag272.xml"/><Relationship Id="rId12" Type="http://schemas.openxmlformats.org/officeDocument/2006/relationships/tags" Target="../tags/tag271.xml"/><Relationship Id="rId11" Type="http://schemas.openxmlformats.org/officeDocument/2006/relationships/tags" Target="../tags/tag270.xml"/><Relationship Id="rId10" Type="http://schemas.openxmlformats.org/officeDocument/2006/relationships/tags" Target="../tags/tag269.xml"/><Relationship Id="rId1" Type="http://schemas.openxmlformats.org/officeDocument/2006/relationships/tags" Target="../tags/tag260.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282.xml"/><Relationship Id="rId1" Type="http://schemas.openxmlformats.org/officeDocument/2006/relationships/tags" Target="../tags/tag281.xml"/></Relationships>
</file>

<file path=ppt/slides/_rels/slide9.xml.rels><?xml version="1.0" encoding="UTF-8" standalone="yes"?>
<Relationships xmlns="http://schemas.openxmlformats.org/package/2006/relationships"><Relationship Id="rId9" Type="http://schemas.openxmlformats.org/officeDocument/2006/relationships/tags" Target="../tags/tag291.xml"/><Relationship Id="rId8" Type="http://schemas.openxmlformats.org/officeDocument/2006/relationships/tags" Target="../tags/tag290.xml"/><Relationship Id="rId7" Type="http://schemas.openxmlformats.org/officeDocument/2006/relationships/tags" Target="../tags/tag289.xml"/><Relationship Id="rId6" Type="http://schemas.openxmlformats.org/officeDocument/2006/relationships/tags" Target="../tags/tag288.xml"/><Relationship Id="rId5" Type="http://schemas.openxmlformats.org/officeDocument/2006/relationships/tags" Target="../tags/tag287.xml"/><Relationship Id="rId4" Type="http://schemas.openxmlformats.org/officeDocument/2006/relationships/tags" Target="../tags/tag286.xml"/><Relationship Id="rId3" Type="http://schemas.openxmlformats.org/officeDocument/2006/relationships/tags" Target="../tags/tag285.xml"/><Relationship Id="rId2" Type="http://schemas.openxmlformats.org/officeDocument/2006/relationships/tags" Target="../tags/tag284.xml"/><Relationship Id="rId15" Type="http://schemas.openxmlformats.org/officeDocument/2006/relationships/notesSlide" Target="../notesSlides/notesSlide5.xml"/><Relationship Id="rId14" Type="http://schemas.openxmlformats.org/officeDocument/2006/relationships/slideLayout" Target="../slideLayouts/slideLayout13.xml"/><Relationship Id="rId13" Type="http://schemas.openxmlformats.org/officeDocument/2006/relationships/tags" Target="../tags/tag295.xml"/><Relationship Id="rId12" Type="http://schemas.openxmlformats.org/officeDocument/2006/relationships/tags" Target="../tags/tag294.xml"/><Relationship Id="rId11" Type="http://schemas.openxmlformats.org/officeDocument/2006/relationships/tags" Target="../tags/tag293.xml"/><Relationship Id="rId10" Type="http://schemas.openxmlformats.org/officeDocument/2006/relationships/tags" Target="../tags/tag292.xml"/><Relationship Id="rId1" Type="http://schemas.openxmlformats.org/officeDocument/2006/relationships/tags" Target="../tags/tag28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9"/>
            <p:custDataLst>
              <p:tags r:id="rId1"/>
            </p:custDataLst>
          </p:nvPr>
        </p:nvSpPr>
        <p:spPr/>
        <p:txBody>
          <a:bodyPr/>
          <a:lstStyle/>
          <a:p>
            <a:r>
              <a:rPr lang="en-US" altLang="zh-CN"/>
              <a:t>IoT</a:t>
            </a:r>
            <a:r>
              <a:t>开发方平台开发组</a:t>
            </a:r>
            <a:endParaRPr lang="zh-CN" altLang="en-US"/>
          </a:p>
        </p:txBody>
      </p:sp>
      <p:sp>
        <p:nvSpPr>
          <p:cNvPr id="5" name="标题 4"/>
          <p:cNvSpPr>
            <a:spLocks noGrp="1"/>
          </p:cNvSpPr>
          <p:nvPr>
            <p:ph type="title" idx="2"/>
            <p:custDataLst>
              <p:tags r:id="rId2"/>
            </p:custDataLst>
          </p:nvPr>
        </p:nvSpPr>
        <p:spPr/>
        <p:txBody>
          <a:bodyPr>
            <a:normAutofit fontScale="90000"/>
          </a:bodyPr>
          <a:lstStyle/>
          <a:p>
            <a:r>
              <a:rPr lang="zh-CN" altLang="en-US"/>
              <a:t>2023季度Q4总结及年终总结</a:t>
            </a:r>
            <a:endParaRPr lang="zh-CN" altLang="en-US"/>
          </a:p>
        </p:txBody>
      </p:sp>
      <p:sp>
        <p:nvSpPr>
          <p:cNvPr id="10" name="文本占位符 9"/>
          <p:cNvSpPr>
            <a:spLocks noGrp="1"/>
          </p:cNvSpPr>
          <p:nvPr>
            <p:ph type="body" idx="1"/>
            <p:custDataLst>
              <p:tags r:id="rId3"/>
            </p:custDataLst>
          </p:nvPr>
        </p:nvSpPr>
        <p:spPr/>
        <p:txBody>
          <a:bodyPr/>
          <a:lstStyle/>
          <a:p>
            <a:r>
              <a:rPr lang="zh-CN" altLang="en-US"/>
              <a:t>数联</a:t>
            </a:r>
            <a:r>
              <a:rPr lang="zh-CN" altLang="en-US"/>
              <a:t>天下</a:t>
            </a:r>
            <a:endParaRPr lang="zh-CN" altLang="en-US"/>
          </a:p>
        </p:txBody>
      </p:sp>
    </p:spTree>
    <p:custDataLst>
      <p:tags r:id="rId4"/>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8"/>
            <p:custDataLst>
              <p:tags r:id="rId1"/>
            </p:custDataLst>
          </p:nvPr>
        </p:nvSpPr>
        <p:spPr>
          <a:xfrm>
            <a:off x="636270" y="3221990"/>
            <a:ext cx="6026150" cy="1931035"/>
          </a:xfrm>
        </p:spPr>
        <p:txBody>
          <a:bodyPr>
            <a:normAutofit fontScale="90000"/>
          </a:bodyPr>
          <a:lstStyle/>
          <a:p>
            <a:r>
              <a:t>IoT设备接入2023年度最大挑战是什么</a:t>
            </a:r>
            <a:endParaRPr lang="zh-CN" altLang="en-US"/>
          </a:p>
        </p:txBody>
      </p:sp>
      <p:sp>
        <p:nvSpPr>
          <p:cNvPr id="5" name="文本占位符 4"/>
          <p:cNvSpPr>
            <a:spLocks noGrp="1"/>
          </p:cNvSpPr>
          <p:nvPr>
            <p:ph type="body" idx="7"/>
            <p:custDataLst>
              <p:tags r:id="rId2"/>
            </p:custDataLst>
          </p:nvPr>
        </p:nvSpPr>
        <p:spPr/>
        <p:txBody>
          <a:bodyPr/>
          <a:lstStyle/>
          <a:p>
            <a:r>
              <a:t>PART 01</a:t>
            </a:r>
          </a:p>
        </p:txBody>
      </p:sp>
    </p:spTree>
    <p:custDataLst>
      <p:tags r:id="rId3"/>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t>IoT设备接入2023年度最大挑战</a:t>
            </a:r>
            <a:endParaRPr lang="zh-CN" altLang="en-US"/>
          </a:p>
        </p:txBody>
      </p:sp>
      <p:sp>
        <p:nvSpPr>
          <p:cNvPr id="16" name="对角圆角矩形 15"/>
          <p:cNvSpPr/>
          <p:nvPr>
            <p:custDataLst>
              <p:tags r:id="rId1"/>
            </p:custDataLst>
          </p:nvPr>
        </p:nvSpPr>
        <p:spPr>
          <a:xfrm>
            <a:off x="1499579" y="4193816"/>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7" name="对角圆角矩形 16"/>
          <p:cNvSpPr/>
          <p:nvPr>
            <p:custDataLst>
              <p:tags r:id="rId2"/>
            </p:custDataLst>
          </p:nvPr>
        </p:nvSpPr>
        <p:spPr>
          <a:xfrm>
            <a:off x="1499579" y="4053195"/>
            <a:ext cx="559136" cy="533537"/>
          </a:xfrm>
          <a:prstGeom prst="round2DiagRect">
            <a:avLst>
              <a:gd name="adj1" fmla="val 26654"/>
              <a:gd name="adj2" fmla="val 0"/>
            </a:avLst>
          </a:prstGeom>
          <a:solidFill>
            <a:schemeClr val="accent3"/>
          </a:solidFill>
          <a:ln>
            <a:noFill/>
          </a:ln>
          <a:effectLst>
            <a:outerShdw blurRad="165100" dist="25400" dir="2700000" sx="102000" sy="102000" algn="tl" rotWithShape="0">
              <a:schemeClr val="accent3">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8" name="直角三角形 17"/>
          <p:cNvSpPr/>
          <p:nvPr>
            <p:custDataLst>
              <p:tags r:id="rId3"/>
            </p:custDataLst>
          </p:nvPr>
        </p:nvSpPr>
        <p:spPr>
          <a:xfrm>
            <a:off x="2058840" y="4053840"/>
            <a:ext cx="84243" cy="140404"/>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4"/>
            </p:custDataLst>
          </p:nvPr>
        </p:nvSpPr>
        <p:spPr>
          <a:xfrm>
            <a:off x="2094963" y="4204782"/>
            <a:ext cx="8300713" cy="760993"/>
          </a:xfrm>
          <a:prstGeom prst="rect">
            <a:avLst/>
          </a:prstGeom>
          <a:noFill/>
        </p:spPr>
        <p:txBody>
          <a:bodyPr wrap="square" tIns="0" bIns="107950" rtlCol="0" anchor="ctr" anchorCtr="0">
            <a:normAutofit/>
          </a:bodyPr>
          <a:p>
            <a:pPr>
              <a:lnSpc>
                <a:spcPct val="150000"/>
              </a:lnSpc>
            </a:pP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管理复杂性：设备</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种类</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数量繁多</a:t>
            </a: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，管理难度增加</a:t>
            </a:r>
            <a:endPar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53" name="对角圆角矩形 52"/>
          <p:cNvSpPr/>
          <p:nvPr>
            <p:custDataLst>
              <p:tags r:id="rId5"/>
            </p:custDataLst>
          </p:nvPr>
        </p:nvSpPr>
        <p:spPr>
          <a:xfrm>
            <a:off x="1499579" y="1631667"/>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4" name="对角圆角矩形 53"/>
          <p:cNvSpPr/>
          <p:nvPr>
            <p:custDataLst>
              <p:tags r:id="rId6"/>
            </p:custDataLst>
          </p:nvPr>
        </p:nvSpPr>
        <p:spPr>
          <a:xfrm>
            <a:off x="1499579" y="1490400"/>
            <a:ext cx="559136" cy="533537"/>
          </a:xfrm>
          <a:prstGeom prst="round2DiagRect">
            <a:avLst>
              <a:gd name="adj1" fmla="val 26654"/>
              <a:gd name="adj2" fmla="val 0"/>
            </a:avLst>
          </a:prstGeom>
          <a:solidFill>
            <a:schemeClr val="accent1"/>
          </a:solidFill>
          <a:ln>
            <a:noFill/>
          </a:ln>
          <a:effectLst>
            <a:outerShdw blurRad="165100" dist="25400" dir="2700000" sx="102000" sy="102000" algn="tl" rotWithShape="0">
              <a:schemeClr val="accent1">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5" name="直角三角形 54"/>
          <p:cNvSpPr/>
          <p:nvPr>
            <p:custDataLst>
              <p:tags r:id="rId7"/>
            </p:custDataLst>
          </p:nvPr>
        </p:nvSpPr>
        <p:spPr>
          <a:xfrm>
            <a:off x="2058840" y="1491045"/>
            <a:ext cx="84243" cy="140404"/>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7" name="文本框 56"/>
          <p:cNvSpPr txBox="1"/>
          <p:nvPr>
            <p:custDataLst>
              <p:tags r:id="rId8"/>
            </p:custDataLst>
          </p:nvPr>
        </p:nvSpPr>
        <p:spPr>
          <a:xfrm>
            <a:off x="2094963" y="1634892"/>
            <a:ext cx="8300713" cy="760993"/>
          </a:xfrm>
          <a:prstGeom prst="rect">
            <a:avLst/>
          </a:prstGeom>
          <a:noFill/>
        </p:spPr>
        <p:txBody>
          <a:bodyPr wrap="square" tIns="0" bIns="107950" rtlCol="0" anchor="ctr" anchorCtr="0">
            <a:normAutofit/>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安全性问题：保护数据和隐私成为关键</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6" name="对角圆角矩形 5"/>
          <p:cNvSpPr/>
          <p:nvPr>
            <p:custDataLst>
              <p:tags r:id="rId9"/>
            </p:custDataLst>
          </p:nvPr>
        </p:nvSpPr>
        <p:spPr>
          <a:xfrm>
            <a:off x="1499579" y="2912742"/>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7" name="对角圆角矩形 6"/>
          <p:cNvSpPr/>
          <p:nvPr>
            <p:custDataLst>
              <p:tags r:id="rId10"/>
            </p:custDataLst>
          </p:nvPr>
        </p:nvSpPr>
        <p:spPr>
          <a:xfrm>
            <a:off x="1499579" y="2771475"/>
            <a:ext cx="559136" cy="533537"/>
          </a:xfrm>
          <a:prstGeom prst="round2DiagRect">
            <a:avLst>
              <a:gd name="adj1" fmla="val 26654"/>
              <a:gd name="adj2" fmla="val 0"/>
            </a:avLst>
          </a:prstGeom>
          <a:solidFill>
            <a:schemeClr val="accent2"/>
          </a:solidFill>
          <a:ln>
            <a:noFill/>
          </a:ln>
          <a:effectLst>
            <a:outerShdw blurRad="165100" dist="25400" dir="2700000" sx="102000" sy="102000" algn="tl" rotWithShape="0">
              <a:schemeClr val="accent2">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8" name="直角三角形 7"/>
          <p:cNvSpPr/>
          <p:nvPr>
            <p:custDataLst>
              <p:tags r:id="rId11"/>
            </p:custDataLst>
          </p:nvPr>
        </p:nvSpPr>
        <p:spPr>
          <a:xfrm>
            <a:off x="2058840" y="2772765"/>
            <a:ext cx="84243" cy="140404"/>
          </a:xfrm>
          <a:prstGeom prst="r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9" name="文本框 8"/>
          <p:cNvSpPr txBox="1"/>
          <p:nvPr>
            <p:custDataLst>
              <p:tags r:id="rId12"/>
            </p:custDataLst>
          </p:nvPr>
        </p:nvSpPr>
        <p:spPr>
          <a:xfrm>
            <a:off x="2094963" y="2923707"/>
            <a:ext cx="8300713" cy="760993"/>
          </a:xfrm>
          <a:prstGeom prst="rect">
            <a:avLst/>
          </a:prstGeom>
          <a:noFill/>
        </p:spPr>
        <p:txBody>
          <a:bodyPr wrap="square" tIns="0" bIns="107950" rtlCol="0" anchor="ctr" anchorCtr="0">
            <a:normAutofit/>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连接性问题：网络不稳定和设备兼容性差（每种设备都有自有</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协议）</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10" name="对角圆角矩形 9"/>
          <p:cNvSpPr/>
          <p:nvPr>
            <p:custDataLst>
              <p:tags r:id="rId13"/>
            </p:custDataLst>
          </p:nvPr>
        </p:nvSpPr>
        <p:spPr>
          <a:xfrm>
            <a:off x="1499579" y="5475536"/>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1" name="对角圆角矩形 10"/>
          <p:cNvSpPr/>
          <p:nvPr>
            <p:custDataLst>
              <p:tags r:id="rId14"/>
            </p:custDataLst>
          </p:nvPr>
        </p:nvSpPr>
        <p:spPr>
          <a:xfrm>
            <a:off x="1499579" y="5334270"/>
            <a:ext cx="559136" cy="533537"/>
          </a:xfrm>
          <a:prstGeom prst="round2DiagRect">
            <a:avLst>
              <a:gd name="adj1" fmla="val 26654"/>
              <a:gd name="adj2" fmla="val 0"/>
            </a:avLst>
          </a:prstGeom>
          <a:solidFill>
            <a:schemeClr val="accent4"/>
          </a:solidFill>
          <a:ln>
            <a:noFill/>
          </a:ln>
          <a:effectLst>
            <a:outerShdw blurRad="165100" dist="25400" dir="2700000" sx="102000" sy="102000" algn="tl" rotWithShape="0">
              <a:schemeClr val="accent4">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2" name="直角三角形 11"/>
          <p:cNvSpPr/>
          <p:nvPr>
            <p:custDataLst>
              <p:tags r:id="rId15"/>
            </p:custDataLst>
          </p:nvPr>
        </p:nvSpPr>
        <p:spPr>
          <a:xfrm>
            <a:off x="2058840" y="5334915"/>
            <a:ext cx="84243" cy="140404"/>
          </a:xfrm>
          <a:prstGeom prst="r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3" name="文本框 12"/>
          <p:cNvSpPr txBox="1"/>
          <p:nvPr>
            <p:custDataLst>
              <p:tags r:id="rId16"/>
            </p:custDataLst>
          </p:nvPr>
        </p:nvSpPr>
        <p:spPr>
          <a:xfrm>
            <a:off x="2094963" y="5485857"/>
            <a:ext cx="8300713" cy="760993"/>
          </a:xfrm>
          <a:prstGeom prst="rect">
            <a:avLst/>
          </a:prstGeom>
          <a:noFill/>
        </p:spPr>
        <p:txBody>
          <a:bodyPr wrap="square" tIns="0" bIns="107950" rtlCol="0" anchor="ctr" anchorCtr="0">
            <a:normAutofit/>
          </a:bodyPr>
          <a:p>
            <a:pPr>
              <a:lnSpc>
                <a:spcPct val="150000"/>
              </a:lnSpc>
            </a:pP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法规和合规性：满足各种法规要求</a:t>
            </a:r>
            <a:endPar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Tree>
    <p:custDataLst>
      <p:tags r:id="rId17"/>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8"/>
            <p:custDataLst>
              <p:tags r:id="rId1"/>
            </p:custDataLst>
          </p:nvPr>
        </p:nvSpPr>
        <p:spPr>
          <a:xfrm>
            <a:off x="636270" y="3221990"/>
            <a:ext cx="5557520" cy="1316355"/>
          </a:xfrm>
        </p:spPr>
        <p:txBody>
          <a:bodyPr>
            <a:noAutofit/>
          </a:bodyPr>
          <a:lstStyle/>
          <a:p>
            <a:r>
              <a:rPr sz="4800"/>
              <a:t>面临的挑战是什么</a:t>
            </a:r>
            <a:endParaRPr lang="zh-CN" altLang="en-US" sz="4800"/>
          </a:p>
        </p:txBody>
      </p:sp>
      <p:sp>
        <p:nvSpPr>
          <p:cNvPr id="5" name="文本占位符 4"/>
          <p:cNvSpPr>
            <a:spLocks noGrp="1"/>
          </p:cNvSpPr>
          <p:nvPr>
            <p:ph type="body" idx="7"/>
            <p:custDataLst>
              <p:tags r:id="rId2"/>
            </p:custDataLst>
          </p:nvPr>
        </p:nvSpPr>
        <p:spPr/>
        <p:txBody>
          <a:bodyPr/>
          <a:lstStyle/>
          <a:p>
            <a:r>
              <a:t>PART 02</a:t>
            </a:r>
          </a:p>
        </p:txBody>
      </p:sp>
    </p:spTree>
    <p:custDataLst>
      <p:tags r:id="rId3"/>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t>挑战的具体表现</a:t>
            </a:r>
            <a:endParaRPr lang="zh-CN" altLang="en-US"/>
          </a:p>
        </p:txBody>
      </p:sp>
      <p:sp>
        <p:nvSpPr>
          <p:cNvPr id="16" name="对角圆角矩形 15"/>
          <p:cNvSpPr/>
          <p:nvPr>
            <p:custDataLst>
              <p:tags r:id="rId1"/>
            </p:custDataLst>
          </p:nvPr>
        </p:nvSpPr>
        <p:spPr>
          <a:xfrm>
            <a:off x="1499579" y="4193816"/>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7" name="对角圆角矩形 16"/>
          <p:cNvSpPr/>
          <p:nvPr>
            <p:custDataLst>
              <p:tags r:id="rId2"/>
            </p:custDataLst>
          </p:nvPr>
        </p:nvSpPr>
        <p:spPr>
          <a:xfrm>
            <a:off x="1499579" y="4053195"/>
            <a:ext cx="559136" cy="533537"/>
          </a:xfrm>
          <a:prstGeom prst="round2DiagRect">
            <a:avLst>
              <a:gd name="adj1" fmla="val 26654"/>
              <a:gd name="adj2" fmla="val 0"/>
            </a:avLst>
          </a:prstGeom>
          <a:solidFill>
            <a:schemeClr val="accent3"/>
          </a:solidFill>
          <a:ln>
            <a:noFill/>
          </a:ln>
          <a:effectLst>
            <a:outerShdw blurRad="165100" dist="25400" dir="2700000" sx="102000" sy="102000" algn="tl" rotWithShape="0">
              <a:schemeClr val="accent3">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8" name="直角三角形 17"/>
          <p:cNvSpPr/>
          <p:nvPr>
            <p:custDataLst>
              <p:tags r:id="rId3"/>
            </p:custDataLst>
          </p:nvPr>
        </p:nvSpPr>
        <p:spPr>
          <a:xfrm>
            <a:off x="2058840" y="4053840"/>
            <a:ext cx="84243" cy="140404"/>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4"/>
            </p:custDataLst>
          </p:nvPr>
        </p:nvSpPr>
        <p:spPr>
          <a:xfrm>
            <a:off x="2094963" y="4204782"/>
            <a:ext cx="8300713" cy="760993"/>
          </a:xfrm>
          <a:prstGeom prst="rect">
            <a:avLst/>
          </a:prstGeom>
          <a:noFill/>
        </p:spPr>
        <p:txBody>
          <a:bodyPr wrap="square" tIns="0" bIns="107950" rtlCol="0" anchor="ctr" anchorCtr="0">
            <a:normAutofit/>
          </a:bodyPr>
          <a:p>
            <a:pPr>
              <a:lnSpc>
                <a:spcPct val="150000"/>
              </a:lnSpc>
            </a:pP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连接性：确保设备和云之间的稳定连接是一个挑战。</a:t>
            </a:r>
            <a:endPar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53" name="对角圆角矩形 52"/>
          <p:cNvSpPr/>
          <p:nvPr>
            <p:custDataLst>
              <p:tags r:id="rId5"/>
            </p:custDataLst>
          </p:nvPr>
        </p:nvSpPr>
        <p:spPr>
          <a:xfrm>
            <a:off x="1499579" y="1631667"/>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4" name="对角圆角矩形 53"/>
          <p:cNvSpPr/>
          <p:nvPr>
            <p:custDataLst>
              <p:tags r:id="rId6"/>
            </p:custDataLst>
          </p:nvPr>
        </p:nvSpPr>
        <p:spPr>
          <a:xfrm>
            <a:off x="1499579" y="1490400"/>
            <a:ext cx="559136" cy="533537"/>
          </a:xfrm>
          <a:prstGeom prst="round2DiagRect">
            <a:avLst>
              <a:gd name="adj1" fmla="val 26654"/>
              <a:gd name="adj2" fmla="val 0"/>
            </a:avLst>
          </a:prstGeom>
          <a:solidFill>
            <a:schemeClr val="accent1"/>
          </a:solidFill>
          <a:ln>
            <a:noFill/>
          </a:ln>
          <a:effectLst>
            <a:outerShdw blurRad="165100" dist="25400" dir="2700000" sx="102000" sy="102000" algn="tl" rotWithShape="0">
              <a:schemeClr val="accent1">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5" name="直角三角形 54"/>
          <p:cNvSpPr/>
          <p:nvPr>
            <p:custDataLst>
              <p:tags r:id="rId7"/>
            </p:custDataLst>
          </p:nvPr>
        </p:nvSpPr>
        <p:spPr>
          <a:xfrm>
            <a:off x="2058840" y="1491045"/>
            <a:ext cx="84243" cy="140404"/>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7" name="文本框 56"/>
          <p:cNvSpPr txBox="1"/>
          <p:nvPr>
            <p:custDataLst>
              <p:tags r:id="rId8"/>
            </p:custDataLst>
          </p:nvPr>
        </p:nvSpPr>
        <p:spPr>
          <a:xfrm>
            <a:off x="2094963" y="1634892"/>
            <a:ext cx="8300713" cy="760993"/>
          </a:xfrm>
          <a:prstGeom prst="rect">
            <a:avLst/>
          </a:prstGeom>
          <a:noFill/>
        </p:spPr>
        <p:txBody>
          <a:bodyPr wrap="square" tIns="0" bIns="107950" rtlCol="0" anchor="ctr" anchorCtr="0">
            <a:normAutofit/>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安全性问题：保护数据和隐私是IoT设备接入的最大挑战之一。</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6" name="对角圆角矩形 5"/>
          <p:cNvSpPr/>
          <p:nvPr>
            <p:custDataLst>
              <p:tags r:id="rId9"/>
            </p:custDataLst>
          </p:nvPr>
        </p:nvSpPr>
        <p:spPr>
          <a:xfrm>
            <a:off x="1499579" y="2912742"/>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7" name="对角圆角矩形 6"/>
          <p:cNvSpPr/>
          <p:nvPr>
            <p:custDataLst>
              <p:tags r:id="rId10"/>
            </p:custDataLst>
          </p:nvPr>
        </p:nvSpPr>
        <p:spPr>
          <a:xfrm>
            <a:off x="1499579" y="2771475"/>
            <a:ext cx="559136" cy="533537"/>
          </a:xfrm>
          <a:prstGeom prst="round2DiagRect">
            <a:avLst>
              <a:gd name="adj1" fmla="val 26654"/>
              <a:gd name="adj2" fmla="val 0"/>
            </a:avLst>
          </a:prstGeom>
          <a:solidFill>
            <a:schemeClr val="accent2"/>
          </a:solidFill>
          <a:ln>
            <a:noFill/>
          </a:ln>
          <a:effectLst>
            <a:outerShdw blurRad="165100" dist="25400" dir="2700000" sx="102000" sy="102000" algn="tl" rotWithShape="0">
              <a:schemeClr val="accent2">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8" name="直角三角形 7"/>
          <p:cNvSpPr/>
          <p:nvPr>
            <p:custDataLst>
              <p:tags r:id="rId11"/>
            </p:custDataLst>
          </p:nvPr>
        </p:nvSpPr>
        <p:spPr>
          <a:xfrm>
            <a:off x="2058840" y="2772765"/>
            <a:ext cx="84243" cy="140404"/>
          </a:xfrm>
          <a:prstGeom prst="r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9" name="文本框 8"/>
          <p:cNvSpPr txBox="1"/>
          <p:nvPr>
            <p:custDataLst>
              <p:tags r:id="rId12"/>
            </p:custDataLst>
          </p:nvPr>
        </p:nvSpPr>
        <p:spPr>
          <a:xfrm>
            <a:off x="2094963" y="2923707"/>
            <a:ext cx="8300713" cy="760993"/>
          </a:xfrm>
          <a:prstGeom prst="rect">
            <a:avLst/>
          </a:prstGeom>
          <a:noFill/>
        </p:spPr>
        <p:txBody>
          <a:bodyPr wrap="square" tIns="0" bIns="107950" rtlCol="0" anchor="ctr" anchorCtr="0">
            <a:normAutofit/>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互操作性：不同品牌和型号的IoT设备之间的互操作性是一个挑战。</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10" name="对角圆角矩形 9"/>
          <p:cNvSpPr/>
          <p:nvPr>
            <p:custDataLst>
              <p:tags r:id="rId13"/>
            </p:custDataLst>
          </p:nvPr>
        </p:nvSpPr>
        <p:spPr>
          <a:xfrm>
            <a:off x="1499579" y="5475536"/>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1" name="对角圆角矩形 10"/>
          <p:cNvSpPr/>
          <p:nvPr>
            <p:custDataLst>
              <p:tags r:id="rId14"/>
            </p:custDataLst>
          </p:nvPr>
        </p:nvSpPr>
        <p:spPr>
          <a:xfrm>
            <a:off x="1499579" y="5334270"/>
            <a:ext cx="559136" cy="533537"/>
          </a:xfrm>
          <a:prstGeom prst="round2DiagRect">
            <a:avLst>
              <a:gd name="adj1" fmla="val 26654"/>
              <a:gd name="adj2" fmla="val 0"/>
            </a:avLst>
          </a:prstGeom>
          <a:solidFill>
            <a:schemeClr val="accent4"/>
          </a:solidFill>
          <a:ln>
            <a:noFill/>
          </a:ln>
          <a:effectLst>
            <a:outerShdw blurRad="165100" dist="25400" dir="2700000" sx="102000" sy="102000" algn="tl" rotWithShape="0">
              <a:schemeClr val="accent4">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2" name="直角三角形 11"/>
          <p:cNvSpPr/>
          <p:nvPr>
            <p:custDataLst>
              <p:tags r:id="rId15"/>
            </p:custDataLst>
          </p:nvPr>
        </p:nvSpPr>
        <p:spPr>
          <a:xfrm>
            <a:off x="2058840" y="5334915"/>
            <a:ext cx="84243" cy="140404"/>
          </a:xfrm>
          <a:prstGeom prst="r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3" name="文本框 12"/>
          <p:cNvSpPr txBox="1"/>
          <p:nvPr>
            <p:custDataLst>
              <p:tags r:id="rId16"/>
            </p:custDataLst>
          </p:nvPr>
        </p:nvSpPr>
        <p:spPr>
          <a:xfrm>
            <a:off x="2094963" y="5485857"/>
            <a:ext cx="8300713" cy="760993"/>
          </a:xfrm>
          <a:prstGeom prst="rect">
            <a:avLst/>
          </a:prstGeom>
          <a:noFill/>
        </p:spPr>
        <p:txBody>
          <a:bodyPr wrap="square" tIns="0" bIns="107950" rtlCol="0" anchor="ctr" anchorCtr="0">
            <a:normAutofit/>
          </a:bodyPr>
          <a:p>
            <a:pPr>
              <a:lnSpc>
                <a:spcPct val="150000"/>
              </a:lnSpc>
            </a:pP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管理复杂性：管理</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云联</a:t>
            </a: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设备是一个巨大的挑战。</a:t>
            </a:r>
            <a:endPar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Tree>
    <p:custDataLst>
      <p:tags r:id="rId17"/>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t>挑战对行业的影响</a:t>
            </a:r>
            <a:endParaRPr lang="zh-CN" altLang="en-US"/>
          </a:p>
        </p:txBody>
      </p:sp>
      <p:sp>
        <p:nvSpPr>
          <p:cNvPr id="21" name="任意多边形 20"/>
          <p:cNvSpPr/>
          <p:nvPr>
            <p:custDataLst>
              <p:tags r:id="rId1"/>
            </p:custDataLst>
          </p:nvPr>
        </p:nvSpPr>
        <p:spPr>
          <a:xfrm rot="2700000">
            <a:off x="1722571" y="1490400"/>
            <a:ext cx="1277112" cy="1279331"/>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25" name="文本框 24"/>
          <p:cNvSpPr txBox="1"/>
          <p:nvPr>
            <p:custDataLst>
              <p:tags r:id="rId2"/>
            </p:custDataLst>
          </p:nvPr>
        </p:nvSpPr>
        <p:spPr bwMode="auto">
          <a:xfrm>
            <a:off x="1368142" y="3219781"/>
            <a:ext cx="1986438" cy="3029721"/>
          </a:xfrm>
          <a:prstGeom prst="rect">
            <a:avLst/>
          </a:prstGeom>
          <a:noFill/>
        </p:spPr>
        <p:txBody>
          <a:bodyPr vert="horz" wrap="square" lIns="91440" tIns="45720" rIns="91440" bIns="45720" rtlCol="0" anchor="t" anchorCtr="0">
            <a:normAutofit/>
          </a:bodyPr>
          <a:p>
            <a:pPr marL="171450" indent="-171450" algn="just" fontAlgn="auto">
              <a:lnSpc>
                <a:spcPct val="130000"/>
              </a:lnSpc>
              <a:buClr>
                <a:schemeClr val="accent1"/>
              </a:buClr>
              <a:buSzPct val="80000"/>
              <a:buFont typeface="Wingdings" panose="05000000000000000000" charset="0"/>
              <a:buChar char="l"/>
            </a:pPr>
            <a:r>
              <a:rPr lang="zh-CN" altLang="en-US" sz="20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安全性问题：IoT设备的安全防护能力较弱，易受到黑客攻击和数据泄露威胁。</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43" name="矩形 42"/>
          <p:cNvSpPr/>
          <p:nvPr>
            <p:custDataLst>
              <p:tags r:id="rId3"/>
            </p:custDataLst>
          </p:nvPr>
        </p:nvSpPr>
        <p:spPr>
          <a:xfrm>
            <a:off x="1499676" y="2843970"/>
            <a:ext cx="1723029" cy="122017"/>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
        <p:nvSpPr>
          <p:cNvPr id="19" name="任意多边形 18"/>
          <p:cNvSpPr/>
          <p:nvPr>
            <p:custDataLst>
              <p:tags r:id="rId4"/>
            </p:custDataLst>
          </p:nvPr>
        </p:nvSpPr>
        <p:spPr>
          <a:xfrm rot="5400000">
            <a:off x="4210703" y="1490400"/>
            <a:ext cx="1277112" cy="1279331"/>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5"/>
            </p:custDataLst>
          </p:nvPr>
        </p:nvSpPr>
        <p:spPr bwMode="auto">
          <a:xfrm>
            <a:off x="3855625" y="3219781"/>
            <a:ext cx="1986438" cy="3029721"/>
          </a:xfrm>
          <a:prstGeom prst="rect">
            <a:avLst/>
          </a:prstGeom>
          <a:noFill/>
        </p:spPr>
        <p:txBody>
          <a:bodyPr vert="horz" wrap="square" lIns="91440" tIns="45720" rIns="91440" bIns="45720" rtlCol="0" anchor="t" anchorCtr="0">
            <a:normAutofit lnSpcReduction="10000"/>
          </a:bodyPr>
          <a:p>
            <a:pPr marL="171450" indent="-171450" algn="just" fontAlgn="auto">
              <a:lnSpc>
                <a:spcPct val="130000"/>
              </a:lnSpc>
              <a:buClr>
                <a:schemeClr val="accent1"/>
              </a:buClr>
              <a:buSzPct val="80000"/>
              <a:buFont typeface="Wingdings" panose="05000000000000000000" charset="0"/>
              <a:buChar char="l"/>
            </a:pPr>
            <a:r>
              <a:rPr lang="zh-CN" altLang="en-US" sz="20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互操作性差：不同厂商生产的IoT设备之间缺乏统一的接口和标准，导致设备之间的互操作性差。</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44" name="矩形 43"/>
          <p:cNvSpPr/>
          <p:nvPr>
            <p:custDataLst>
              <p:tags r:id="rId6"/>
            </p:custDataLst>
          </p:nvPr>
        </p:nvSpPr>
        <p:spPr>
          <a:xfrm>
            <a:off x="3987807" y="2843970"/>
            <a:ext cx="1723029" cy="122017"/>
          </a:xfrm>
          <a:prstGeom prst="rect">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
        <p:nvSpPr>
          <p:cNvPr id="22" name="任意多边形 21"/>
          <p:cNvSpPr/>
          <p:nvPr>
            <p:custDataLst>
              <p:tags r:id="rId7"/>
            </p:custDataLst>
          </p:nvPr>
        </p:nvSpPr>
        <p:spPr>
          <a:xfrm rot="18900000" flipH="1">
            <a:off x="6698186" y="1490400"/>
            <a:ext cx="1277112" cy="1279331"/>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3"/>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31" name="文本框 30"/>
          <p:cNvSpPr txBox="1"/>
          <p:nvPr>
            <p:custDataLst>
              <p:tags r:id="rId8"/>
            </p:custDataLst>
          </p:nvPr>
        </p:nvSpPr>
        <p:spPr bwMode="auto">
          <a:xfrm>
            <a:off x="6343757" y="3219781"/>
            <a:ext cx="1986438" cy="3029721"/>
          </a:xfrm>
          <a:prstGeom prst="rect">
            <a:avLst/>
          </a:prstGeom>
          <a:noFill/>
        </p:spPr>
        <p:txBody>
          <a:bodyPr vert="horz" wrap="square" lIns="91440" tIns="45720" rIns="91440" bIns="45720" rtlCol="0" anchor="t" anchorCtr="0">
            <a:normAutofit fontScale="90000"/>
          </a:bodyPr>
          <a:p>
            <a:pPr marL="171450" indent="-171450" algn="just" fontAlgn="auto">
              <a:lnSpc>
                <a:spcPct val="130000"/>
              </a:lnSpc>
              <a:buClr>
                <a:schemeClr val="accent1"/>
              </a:buClr>
              <a:buSzPct val="80000"/>
              <a:buFont typeface="Wingdings" panose="05000000000000000000" charset="0"/>
              <a:buChar char="l"/>
            </a:pPr>
            <a:r>
              <a:rPr lang="zh-CN" altLang="en-US" sz="20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设备管理困难：随着IoT设备</a:t>
            </a:r>
            <a:r>
              <a:rPr lang="zh-CN" altLang="en-US" sz="20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种类的数量不断增加，设备的管理和维护变得愈加困难。</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45" name="矩形 44"/>
          <p:cNvSpPr/>
          <p:nvPr>
            <p:custDataLst>
              <p:tags r:id="rId9"/>
            </p:custDataLst>
          </p:nvPr>
        </p:nvSpPr>
        <p:spPr>
          <a:xfrm>
            <a:off x="6474643" y="2843970"/>
            <a:ext cx="1723029" cy="122017"/>
          </a:xfrm>
          <a:prstGeom prst="rect">
            <a:avLst/>
          </a:prstGeom>
          <a:solidFill>
            <a:schemeClr val="accent3"/>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
        <p:nvSpPr>
          <p:cNvPr id="23" name="任意多边形 22"/>
          <p:cNvSpPr/>
          <p:nvPr>
            <p:custDataLst>
              <p:tags r:id="rId10"/>
            </p:custDataLst>
          </p:nvPr>
        </p:nvSpPr>
        <p:spPr>
          <a:xfrm rot="2700000" flipH="1" flipV="1">
            <a:off x="9185670" y="1490400"/>
            <a:ext cx="1277112" cy="1279331"/>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34" name="文本框 33"/>
          <p:cNvSpPr txBox="1"/>
          <p:nvPr>
            <p:custDataLst>
              <p:tags r:id="rId11"/>
            </p:custDataLst>
          </p:nvPr>
        </p:nvSpPr>
        <p:spPr bwMode="auto">
          <a:xfrm>
            <a:off x="8831241" y="3219781"/>
            <a:ext cx="1986438" cy="3029721"/>
          </a:xfrm>
          <a:prstGeom prst="rect">
            <a:avLst/>
          </a:prstGeom>
          <a:noFill/>
        </p:spPr>
        <p:txBody>
          <a:bodyPr vert="horz" wrap="square" lIns="91440" tIns="45720" rIns="91440" bIns="45720" rtlCol="0" anchor="t" anchorCtr="0">
            <a:normAutofit fontScale="90000"/>
          </a:bodyPr>
          <a:p>
            <a:pPr marL="171450" indent="-171450" algn="just" fontAlgn="auto">
              <a:lnSpc>
                <a:spcPct val="130000"/>
              </a:lnSpc>
              <a:buClr>
                <a:schemeClr val="accent1"/>
              </a:buClr>
              <a:buSzPct val="80000"/>
              <a:buFont typeface="Wingdings" panose="05000000000000000000" charset="0"/>
              <a:buChar char="l"/>
            </a:pPr>
            <a:r>
              <a:rPr lang="zh-CN" altLang="en-US" sz="20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数据隐私保护：IoT设备涉及到大量的用户隐私数据，如何保证数据的安全和隐私成为一大挑战。</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46" name="矩形 45"/>
          <p:cNvSpPr/>
          <p:nvPr>
            <p:custDataLst>
              <p:tags r:id="rId12"/>
            </p:custDataLst>
          </p:nvPr>
        </p:nvSpPr>
        <p:spPr>
          <a:xfrm>
            <a:off x="8962775" y="2843970"/>
            <a:ext cx="1723029" cy="122017"/>
          </a:xfrm>
          <a:prstGeom prst="rect">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Tree>
    <p:custDataLst>
      <p:tags r:id="rId13"/>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8"/>
            <p:custDataLst>
              <p:tags r:id="rId1"/>
            </p:custDataLst>
          </p:nvPr>
        </p:nvSpPr>
        <p:spPr>
          <a:xfrm>
            <a:off x="636270" y="3221990"/>
            <a:ext cx="5557520" cy="1316355"/>
          </a:xfrm>
        </p:spPr>
        <p:txBody>
          <a:bodyPr>
            <a:noAutofit/>
          </a:bodyPr>
          <a:lstStyle/>
          <a:p>
            <a:r>
              <a:rPr sz="4800"/>
              <a:t>如何解决这些挑战</a:t>
            </a:r>
            <a:endParaRPr lang="zh-CN" altLang="en-US" sz="4800"/>
          </a:p>
        </p:txBody>
      </p:sp>
      <p:sp>
        <p:nvSpPr>
          <p:cNvPr id="5" name="文本占位符 4"/>
          <p:cNvSpPr>
            <a:spLocks noGrp="1"/>
          </p:cNvSpPr>
          <p:nvPr>
            <p:ph type="body" idx="7"/>
            <p:custDataLst>
              <p:tags r:id="rId2"/>
            </p:custDataLst>
          </p:nvPr>
        </p:nvSpPr>
        <p:spPr/>
        <p:txBody>
          <a:bodyPr/>
          <a:lstStyle/>
          <a:p>
            <a:r>
              <a:t>PART 03</a:t>
            </a:r>
          </a:p>
        </p:txBody>
      </p:sp>
    </p:spTree>
    <p:custDataLst>
      <p:tags r:id="rId3"/>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t>解决方法的概述</a:t>
            </a:r>
            <a:endParaRPr lang="zh-CN" altLang="en-US"/>
          </a:p>
        </p:txBody>
      </p:sp>
      <p:sp>
        <p:nvSpPr>
          <p:cNvPr id="4" name="矩形 3"/>
          <p:cNvSpPr/>
          <p:nvPr>
            <p:custDataLst>
              <p:tags r:id="rId1"/>
            </p:custDataLst>
          </p:nvPr>
        </p:nvSpPr>
        <p:spPr>
          <a:xfrm>
            <a:off x="1611886" y="1490400"/>
            <a:ext cx="9490524" cy="1043456"/>
          </a:xfrm>
          <a:prstGeom prst="rect">
            <a:avLst/>
          </a:pr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4" name="矩形 13"/>
          <p:cNvSpPr/>
          <p:nvPr>
            <p:custDataLst>
              <p:tags r:id="rId2"/>
            </p:custDataLst>
          </p:nvPr>
        </p:nvSpPr>
        <p:spPr>
          <a:xfrm>
            <a:off x="1083650" y="1490400"/>
            <a:ext cx="257380" cy="1043456"/>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5" name="文本框 4"/>
          <p:cNvSpPr txBox="1"/>
          <p:nvPr>
            <p:custDataLst>
              <p:tags r:id="rId3"/>
            </p:custDataLst>
          </p:nvPr>
        </p:nvSpPr>
        <p:spPr>
          <a:xfrm>
            <a:off x="1883622" y="1580556"/>
            <a:ext cx="9080762" cy="863197"/>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建立统一标准：制定IoT设备接入的规范和标准，确保设备之间的互操作性。</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40" name="矩形 39"/>
          <p:cNvSpPr/>
          <p:nvPr>
            <p:custDataLst>
              <p:tags r:id="rId4"/>
            </p:custDataLst>
          </p:nvPr>
        </p:nvSpPr>
        <p:spPr>
          <a:xfrm>
            <a:off x="1611886" y="2729087"/>
            <a:ext cx="9490524" cy="1043456"/>
          </a:xfrm>
          <a:prstGeom prst="rect">
            <a:avLst/>
          </a:prstGeom>
          <a:solidFill>
            <a:schemeClr val="accent2">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6" name="矩形 5"/>
          <p:cNvSpPr/>
          <p:nvPr>
            <p:custDataLst>
              <p:tags r:id="rId5"/>
            </p:custDataLst>
          </p:nvPr>
        </p:nvSpPr>
        <p:spPr>
          <a:xfrm>
            <a:off x="1083650" y="2729087"/>
            <a:ext cx="257380" cy="1043456"/>
          </a:xfrm>
          <a:prstGeom prst="rect">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42" name="文本框 41"/>
          <p:cNvSpPr txBox="1"/>
          <p:nvPr>
            <p:custDataLst>
              <p:tags r:id="rId6"/>
            </p:custDataLst>
          </p:nvPr>
        </p:nvSpPr>
        <p:spPr>
          <a:xfrm>
            <a:off x="1883622" y="2819243"/>
            <a:ext cx="9080762" cy="863197"/>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加强安全防护：提高设备的安全性能，防止数据泄露和网络攻击。</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13" name="矩形 12"/>
          <p:cNvSpPr/>
          <p:nvPr>
            <p:custDataLst>
              <p:tags r:id="rId7"/>
            </p:custDataLst>
          </p:nvPr>
        </p:nvSpPr>
        <p:spPr>
          <a:xfrm>
            <a:off x="1611886" y="3967774"/>
            <a:ext cx="9490524" cy="1043456"/>
          </a:xfrm>
          <a:prstGeom prst="rect">
            <a:avLst/>
          </a:prstGeom>
          <a:solidFill>
            <a:schemeClr val="accent3">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8" name="矩形 17"/>
          <p:cNvSpPr/>
          <p:nvPr>
            <p:custDataLst>
              <p:tags r:id="rId8"/>
            </p:custDataLst>
          </p:nvPr>
        </p:nvSpPr>
        <p:spPr>
          <a:xfrm>
            <a:off x="1083650" y="3967774"/>
            <a:ext cx="257380" cy="1043456"/>
          </a:xfrm>
          <a:prstGeom prst="rect">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0" name="文本框 19"/>
          <p:cNvSpPr txBox="1"/>
          <p:nvPr>
            <p:custDataLst>
              <p:tags r:id="rId9"/>
            </p:custDataLst>
          </p:nvPr>
        </p:nvSpPr>
        <p:spPr>
          <a:xfrm>
            <a:off x="1883622" y="4057930"/>
            <a:ext cx="9080762" cy="863197"/>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优化网络连接：提供稳定、高效的网络连接，确保设备能够实时传输数据。</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50" name="矩形 49"/>
          <p:cNvSpPr/>
          <p:nvPr>
            <p:custDataLst>
              <p:tags r:id="rId10"/>
            </p:custDataLst>
          </p:nvPr>
        </p:nvSpPr>
        <p:spPr>
          <a:xfrm>
            <a:off x="1611886" y="5205827"/>
            <a:ext cx="9490524" cy="1043456"/>
          </a:xfrm>
          <a:prstGeom prst="rect">
            <a:avLst/>
          </a:prstGeom>
          <a:solidFill>
            <a:schemeClr val="accent4">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7" name="矩形 26"/>
          <p:cNvSpPr/>
          <p:nvPr>
            <p:custDataLst>
              <p:tags r:id="rId11"/>
            </p:custDataLst>
          </p:nvPr>
        </p:nvSpPr>
        <p:spPr>
          <a:xfrm>
            <a:off x="1083650" y="5205827"/>
            <a:ext cx="257380" cy="1043456"/>
          </a:xfrm>
          <a:prstGeom prst="rect">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12"/>
            </p:custDataLst>
          </p:nvPr>
        </p:nvSpPr>
        <p:spPr>
          <a:xfrm>
            <a:off x="1883622" y="5295982"/>
            <a:ext cx="9080762" cy="863197"/>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提升设备性能：优化设备硬件和软件性能，提高设备的可靠性和稳定性。</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Tree>
    <p:custDataLst>
      <p:tags r:id="rId13"/>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3" name="标题 2"/>
          <p:cNvSpPr>
            <a:spLocks noGrp="1"/>
          </p:cNvSpPr>
          <p:nvPr>
            <p:ph type="title" idx="4"/>
          </p:nvPr>
        </p:nvSpPr>
        <p:spPr/>
        <p:txBody>
          <a:bodyPr/>
          <a:p>
            <a:r>
              <a:t>具体解决方案的步骤</a:t>
            </a:r>
            <a:endParaRPr lang="zh-CN" altLang="en-US"/>
          </a:p>
        </p:txBody>
      </p:sp>
      <p:sp>
        <p:nvSpPr>
          <p:cNvPr id="31" name="五边形 30"/>
          <p:cNvSpPr/>
          <p:nvPr>
            <p:custDataLst>
              <p:tags r:id="rId1"/>
            </p:custDataLst>
          </p:nvPr>
        </p:nvSpPr>
        <p:spPr>
          <a:xfrm>
            <a:off x="608400" y="3293207"/>
            <a:ext cx="2907318" cy="1181787"/>
          </a:xfrm>
          <a:prstGeom prst="homePlate">
            <a:avLst/>
          </a:prstGeom>
          <a:ln>
            <a:noFill/>
          </a:ln>
          <a:effectLst>
            <a:outerShdw blurRad="50800" dist="38100" algn="l"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zh-CN" altLang="en-US" sz="2000" b="1">
                <a:latin typeface="MiSans Heavy" panose="00000A00000000000000" charset="-122"/>
                <a:ea typeface="MiSans Heavy" panose="00000A00000000000000" charset="-122"/>
                <a:sym typeface="MiSans" panose="00000500000000000000" charset="-122"/>
              </a:rPr>
              <a:t>添加标题</a:t>
            </a:r>
            <a:endParaRPr lang="zh-CN" altLang="en-US" sz="2000" b="1">
              <a:latin typeface="MiSans Heavy" panose="00000A00000000000000" charset="-122"/>
              <a:ea typeface="MiSans Heavy" panose="00000A00000000000000" charset="-122"/>
              <a:sym typeface="MiSans" panose="00000500000000000000" charset="-122"/>
            </a:endParaRPr>
          </a:p>
        </p:txBody>
      </p:sp>
      <p:sp>
        <p:nvSpPr>
          <p:cNvPr id="37" name="燕尾形 36"/>
          <p:cNvSpPr/>
          <p:nvPr>
            <p:custDataLst>
              <p:tags r:id="rId2"/>
            </p:custDataLst>
          </p:nvPr>
        </p:nvSpPr>
        <p:spPr>
          <a:xfrm>
            <a:off x="3220492" y="3293207"/>
            <a:ext cx="2907318" cy="1181787"/>
          </a:xfrm>
          <a:prstGeom prst="chevron">
            <a:avLst/>
          </a:prstGeom>
          <a:solidFill>
            <a:schemeClr val="accent2"/>
          </a:solidFill>
          <a:ln>
            <a:noFill/>
          </a:ln>
          <a:effectLst>
            <a:outerShdw blurRad="50800" dist="38100" algn="l" rotWithShape="0">
              <a:schemeClr val="accent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215900" rIns="0" rtlCol="0" anchor="ctr">
            <a:normAutofit/>
          </a:bodyPr>
          <a:p>
            <a:pPr algn="ctr"/>
            <a:r>
              <a:rPr lang="zh-CN" altLang="en-US" sz="2000" b="1">
                <a:latin typeface="MiSans Heavy" panose="00000A00000000000000" charset="-122"/>
                <a:ea typeface="MiSans Heavy" panose="00000A00000000000000" charset="-122"/>
                <a:sym typeface="MiSans" panose="00000500000000000000" charset="-122"/>
              </a:rPr>
              <a:t>添加标题</a:t>
            </a:r>
            <a:endParaRPr lang="zh-CN" altLang="en-US" sz="2000" b="1">
              <a:latin typeface="MiSans Heavy" panose="00000A00000000000000" charset="-122"/>
              <a:ea typeface="MiSans Heavy" panose="00000A00000000000000" charset="-122"/>
              <a:sym typeface="MiSans" panose="00000500000000000000" charset="-122"/>
            </a:endParaRPr>
          </a:p>
        </p:txBody>
      </p:sp>
      <p:sp>
        <p:nvSpPr>
          <p:cNvPr id="38" name="燕尾形 37"/>
          <p:cNvSpPr/>
          <p:nvPr>
            <p:custDataLst>
              <p:tags r:id="rId3"/>
            </p:custDataLst>
          </p:nvPr>
        </p:nvSpPr>
        <p:spPr>
          <a:xfrm>
            <a:off x="8444676" y="3293207"/>
            <a:ext cx="2907318" cy="1181787"/>
          </a:xfrm>
          <a:prstGeom prst="chevron">
            <a:avLst/>
          </a:prstGeom>
          <a:solidFill>
            <a:schemeClr val="accent4"/>
          </a:solidFill>
          <a:ln>
            <a:noFill/>
          </a:ln>
          <a:effectLst>
            <a:outerShdw blurRad="50800" dist="38100" algn="l" rotWithShape="0">
              <a:schemeClr val="accent3">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215900" rIns="0" rtlCol="0" anchor="ctr">
            <a:normAutofit/>
          </a:bodyPr>
          <a:p>
            <a:pPr algn="ctr"/>
            <a:r>
              <a:rPr lang="zh-CN" altLang="en-US" sz="2000" b="1">
                <a:latin typeface="MiSans Heavy" panose="00000A00000000000000" charset="-122"/>
                <a:ea typeface="MiSans Heavy" panose="00000A00000000000000" charset="-122"/>
                <a:sym typeface="MiSans" panose="00000500000000000000" charset="-122"/>
              </a:rPr>
              <a:t>添加标题</a:t>
            </a:r>
            <a:endParaRPr lang="zh-CN" altLang="en-US" sz="2000" b="1">
              <a:latin typeface="MiSans Heavy" panose="00000A00000000000000" charset="-122"/>
              <a:ea typeface="MiSans Heavy" panose="00000A00000000000000" charset="-122"/>
              <a:sym typeface="MiSans" panose="00000500000000000000" charset="-122"/>
            </a:endParaRPr>
          </a:p>
        </p:txBody>
      </p:sp>
      <p:sp>
        <p:nvSpPr>
          <p:cNvPr id="39" name="燕尾形 38"/>
          <p:cNvSpPr/>
          <p:nvPr>
            <p:custDataLst>
              <p:tags r:id="rId4"/>
            </p:custDataLst>
          </p:nvPr>
        </p:nvSpPr>
        <p:spPr>
          <a:xfrm>
            <a:off x="5832584" y="3293207"/>
            <a:ext cx="2907318" cy="1181787"/>
          </a:xfrm>
          <a:prstGeom prst="chevron">
            <a:avLst/>
          </a:prstGeom>
          <a:solidFill>
            <a:schemeClr val="accent6"/>
          </a:solidFill>
          <a:ln>
            <a:noFill/>
          </a:ln>
          <a:effectLst>
            <a:outerShdw blurRad="50800" dist="38100" algn="l" rotWithShape="0">
              <a:schemeClr val="accent3">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215900" rIns="0" rtlCol="0" anchor="ctr">
            <a:normAutofit/>
          </a:bodyPr>
          <a:p>
            <a:pPr algn="ctr"/>
            <a:r>
              <a:rPr lang="zh-CN" altLang="en-US" sz="2000" b="1">
                <a:latin typeface="MiSans Heavy" panose="00000A00000000000000" charset="-122"/>
                <a:ea typeface="MiSans Heavy" panose="00000A00000000000000" charset="-122"/>
                <a:sym typeface="MiSans" panose="00000500000000000000" charset="-122"/>
              </a:rPr>
              <a:t>添加标题</a:t>
            </a:r>
            <a:endParaRPr lang="zh-CN" altLang="en-US" sz="2000" b="1">
              <a:latin typeface="MiSans Heavy" panose="00000A00000000000000" charset="-122"/>
              <a:ea typeface="MiSans Heavy" panose="00000A00000000000000" charset="-122"/>
              <a:sym typeface="MiSans" panose="00000500000000000000" charset="-122"/>
            </a:endParaRPr>
          </a:p>
        </p:txBody>
      </p:sp>
      <p:sp>
        <p:nvSpPr>
          <p:cNvPr id="4" name="文本框 3"/>
          <p:cNvSpPr txBox="1"/>
          <p:nvPr>
            <p:custDataLst>
              <p:tags r:id="rId5"/>
            </p:custDataLst>
          </p:nvPr>
        </p:nvSpPr>
        <p:spPr>
          <a:xfrm>
            <a:off x="3159684" y="4727038"/>
            <a:ext cx="3135568" cy="1373904"/>
          </a:xfrm>
          <a:prstGeom prst="rect">
            <a:avLst/>
          </a:prstGeom>
          <a:noFill/>
        </p:spPr>
        <p:txBody>
          <a:bodyPr wrap="square" lIns="0" rtlCol="0">
            <a:normAutofit/>
            <a:scene3d>
              <a:camera prst="orthographicFront"/>
              <a:lightRig rig="threePt" dir="t"/>
            </a:scene3d>
          </a:bodyPr>
          <a:p>
            <a:pPr algn="l" fontAlgn="auto">
              <a:lnSpc>
                <a:spcPct val="130000"/>
              </a:lnSpc>
              <a:spcAft>
                <a:spcPts val="1000"/>
              </a:spcAft>
            </a:pPr>
            <a:r>
              <a:rPr lang="zh-CN" altLang="en-US" sz="1400" spc="150">
                <a:effectLst/>
                <a:uFillTx/>
                <a:latin typeface="MiSans" panose="00000500000000000000" charset="-122"/>
                <a:ea typeface="MiSans" panose="00000500000000000000" charset="-122"/>
                <a:sym typeface="MiSans" panose="00000500000000000000" charset="-122"/>
              </a:rPr>
              <a:t>优化设备性能和兼容性</a:t>
            </a:r>
            <a:endParaRPr lang="zh-CN" altLang="en-US" sz="1400" spc="150">
              <a:solidFill>
                <a:schemeClr val="tx1"/>
              </a:solidFill>
              <a:effectLst/>
              <a:uFillTx/>
              <a:latin typeface="MiSans" panose="00000500000000000000" charset="-122"/>
              <a:ea typeface="MiSans" panose="00000500000000000000" charset="-122"/>
              <a:sym typeface="MiSans" panose="00000500000000000000" charset="-122"/>
            </a:endParaRPr>
          </a:p>
        </p:txBody>
      </p:sp>
      <p:sp>
        <p:nvSpPr>
          <p:cNvPr id="7" name="文本框 6"/>
          <p:cNvSpPr txBox="1"/>
          <p:nvPr>
            <p:custDataLst>
              <p:tags r:id="rId6"/>
            </p:custDataLst>
          </p:nvPr>
        </p:nvSpPr>
        <p:spPr>
          <a:xfrm>
            <a:off x="950595" y="1640205"/>
            <a:ext cx="3477260" cy="876300"/>
          </a:xfrm>
          <a:prstGeom prst="rect">
            <a:avLst/>
          </a:prstGeom>
          <a:noFill/>
        </p:spPr>
        <p:txBody>
          <a:bodyPr wrap="square" lIns="0" rtlCol="0">
            <a:normAutofit/>
            <a:scene3d>
              <a:camera prst="orthographicFront"/>
              <a:lightRig rig="threePt" dir="t"/>
            </a:scene3d>
          </a:bodyPr>
          <a:p>
            <a:pPr algn="l" fontAlgn="auto">
              <a:lnSpc>
                <a:spcPct val="130000"/>
              </a:lnSpc>
              <a:spcAft>
                <a:spcPts val="1000"/>
              </a:spcAft>
            </a:pPr>
            <a:r>
              <a:rPr lang="zh-CN" altLang="en-US" sz="1400" spc="150" dirty="0">
                <a:effectLst/>
                <a:uFillTx/>
                <a:latin typeface="MiSans" panose="00000500000000000000" charset="-122"/>
                <a:ea typeface="MiSans" panose="00000500000000000000" charset="-122"/>
                <a:sym typeface="MiSans" panose="00000500000000000000" charset="-122"/>
              </a:rPr>
              <a:t>建立安全可靠的通信协议</a:t>
            </a:r>
            <a:endParaRPr lang="zh-CN" altLang="en-US" sz="1400" spc="150" dirty="0">
              <a:solidFill>
                <a:schemeClr val="tx1"/>
              </a:solidFill>
              <a:effectLst/>
              <a:uFillTx/>
              <a:latin typeface="MiSans" panose="00000500000000000000" charset="-122"/>
              <a:ea typeface="MiSans" panose="00000500000000000000" charset="-122"/>
              <a:sym typeface="MiSans" panose="00000500000000000000" charset="-122"/>
            </a:endParaRPr>
          </a:p>
        </p:txBody>
      </p:sp>
      <p:sp>
        <p:nvSpPr>
          <p:cNvPr id="8" name="文本框 7"/>
          <p:cNvSpPr txBox="1"/>
          <p:nvPr>
            <p:custDataLst>
              <p:tags r:id="rId7"/>
            </p:custDataLst>
          </p:nvPr>
        </p:nvSpPr>
        <p:spPr>
          <a:xfrm>
            <a:off x="5830821" y="1639940"/>
            <a:ext cx="3135568" cy="1414443"/>
          </a:xfrm>
          <a:prstGeom prst="rect">
            <a:avLst/>
          </a:prstGeom>
          <a:noFill/>
        </p:spPr>
        <p:txBody>
          <a:bodyPr wrap="square" lIns="0" rtlCol="0">
            <a:normAutofit/>
            <a:scene3d>
              <a:camera prst="orthographicFront"/>
              <a:lightRig rig="threePt" dir="t"/>
            </a:scene3d>
          </a:bodyPr>
          <a:p>
            <a:pPr algn="l" fontAlgn="auto">
              <a:lnSpc>
                <a:spcPct val="130000"/>
              </a:lnSpc>
              <a:spcAft>
                <a:spcPts val="1000"/>
              </a:spcAft>
            </a:pPr>
            <a:r>
              <a:rPr lang="zh-CN" altLang="en-US" sz="1400" spc="150">
                <a:effectLst/>
                <a:uFillTx/>
                <a:latin typeface="MiSans" panose="00000500000000000000" charset="-122"/>
                <a:ea typeface="MiSans" panose="00000500000000000000" charset="-122"/>
                <a:sym typeface="MiSans" panose="00000500000000000000" charset="-122"/>
              </a:rPr>
              <a:t>加强数据安全和隐私保护</a:t>
            </a:r>
            <a:endParaRPr lang="zh-CN" altLang="en-US" sz="1400" spc="150">
              <a:solidFill>
                <a:schemeClr val="tx1"/>
              </a:solidFill>
              <a:effectLst/>
              <a:uFillTx/>
              <a:latin typeface="MiSans" panose="00000500000000000000" charset="-122"/>
              <a:ea typeface="MiSans" panose="00000500000000000000" charset="-122"/>
              <a:sym typeface="MiSans" panose="00000500000000000000" charset="-122"/>
            </a:endParaRPr>
          </a:p>
        </p:txBody>
      </p:sp>
      <p:sp>
        <p:nvSpPr>
          <p:cNvPr id="9" name="文本框 8"/>
          <p:cNvSpPr txBox="1"/>
          <p:nvPr>
            <p:custDataLst>
              <p:tags r:id="rId8"/>
            </p:custDataLst>
          </p:nvPr>
        </p:nvSpPr>
        <p:spPr>
          <a:xfrm>
            <a:off x="8442032" y="4727038"/>
            <a:ext cx="3135568" cy="1373904"/>
          </a:xfrm>
          <a:prstGeom prst="rect">
            <a:avLst/>
          </a:prstGeom>
          <a:noFill/>
        </p:spPr>
        <p:txBody>
          <a:bodyPr wrap="square" lIns="0" rtlCol="0">
            <a:normAutofit/>
            <a:scene3d>
              <a:camera prst="orthographicFront"/>
              <a:lightRig rig="threePt" dir="t"/>
            </a:scene3d>
          </a:bodyPr>
          <a:p>
            <a:pPr algn="l" fontAlgn="auto">
              <a:lnSpc>
                <a:spcPct val="130000"/>
              </a:lnSpc>
              <a:spcAft>
                <a:spcPts val="1000"/>
              </a:spcAft>
            </a:pPr>
            <a:r>
              <a:rPr lang="zh-CN" altLang="en-US" sz="1400" spc="150">
                <a:effectLst/>
                <a:uFillTx/>
                <a:latin typeface="MiSans" panose="00000500000000000000" charset="-122"/>
                <a:ea typeface="MiSans" panose="00000500000000000000" charset="-122"/>
                <a:sym typeface="MiSans" panose="00000500000000000000" charset="-122"/>
              </a:rPr>
              <a:t>建立完善的设备管理和维护机制</a:t>
            </a:r>
            <a:endParaRPr lang="zh-CN" altLang="en-US" sz="1400" spc="150">
              <a:solidFill>
                <a:schemeClr val="tx1"/>
              </a:solidFill>
              <a:effectLst/>
              <a:uFillTx/>
              <a:latin typeface="MiSans" panose="00000500000000000000" charset="-122"/>
              <a:ea typeface="MiSans" panose="00000500000000000000" charset="-122"/>
              <a:sym typeface="MiSans" panose="00000500000000000000" charset="-122"/>
            </a:endParaRPr>
          </a:p>
        </p:txBody>
      </p:sp>
    </p:spTree>
    <p:custDataLst>
      <p:tags r:id="rId9"/>
    </p:custData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8"/>
            <p:custDataLst>
              <p:tags r:id="rId1"/>
            </p:custDataLst>
          </p:nvPr>
        </p:nvSpPr>
        <p:spPr>
          <a:xfrm>
            <a:off x="636270" y="3221990"/>
            <a:ext cx="5557520" cy="1316355"/>
          </a:xfrm>
        </p:spPr>
        <p:txBody>
          <a:bodyPr>
            <a:noAutofit/>
          </a:bodyPr>
          <a:lstStyle/>
          <a:p>
            <a:r>
              <a:rPr sz="4800"/>
              <a:t>解决这些挑战后的结果和价值</a:t>
            </a:r>
            <a:endParaRPr lang="zh-CN" altLang="en-US" sz="4800"/>
          </a:p>
        </p:txBody>
      </p:sp>
      <p:sp>
        <p:nvSpPr>
          <p:cNvPr id="5" name="文本占位符 4"/>
          <p:cNvSpPr>
            <a:spLocks noGrp="1"/>
          </p:cNvSpPr>
          <p:nvPr>
            <p:ph type="body" idx="7"/>
            <p:custDataLst>
              <p:tags r:id="rId2"/>
            </p:custDataLst>
          </p:nvPr>
        </p:nvSpPr>
        <p:spPr/>
        <p:txBody>
          <a:bodyPr/>
          <a:lstStyle/>
          <a:p>
            <a:r>
              <a:t>PART 04</a:t>
            </a:r>
          </a:p>
        </p:txBody>
      </p:sp>
    </p:spTree>
    <p:custDataLst>
      <p:tags r:id="rId3"/>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t>结果的描述</a:t>
            </a:r>
            <a:endParaRPr lang="zh-CN" altLang="en-US"/>
          </a:p>
        </p:txBody>
      </p:sp>
      <p:sp>
        <p:nvSpPr>
          <p:cNvPr id="2" name="任意多边形: 形状 64"/>
          <p:cNvSpPr/>
          <p:nvPr>
            <p:custDataLst>
              <p:tags r:id="rId1"/>
            </p:custDataLst>
          </p:nvPr>
        </p:nvSpPr>
        <p:spPr>
          <a:xfrm rot="10800000">
            <a:off x="1306240" y="1364400"/>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gradFill>
            <a:gsLst>
              <a:gs pos="0">
                <a:schemeClr val="accent1">
                  <a:lumMod val="100000"/>
                  <a:alpha val="70000"/>
                </a:schemeClr>
              </a:gs>
              <a:gs pos="50000">
                <a:schemeClr val="accent1"/>
              </a:gs>
            </a:gsLst>
            <a:lin ang="138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algn="ctr"/>
            <a:endParaRPr lang="zh-CN" altLang="en-US" sz="4000" b="1" dirty="0">
              <a:latin typeface="MiSans" panose="00000500000000000000" charset="-122"/>
              <a:ea typeface="MiSans" panose="00000500000000000000" charset="-122"/>
              <a:sym typeface="MiSans" panose="00000500000000000000" charset="-122"/>
            </a:endParaRPr>
          </a:p>
        </p:txBody>
      </p:sp>
      <p:sp>
        <p:nvSpPr>
          <p:cNvPr id="5" name="文本框 4"/>
          <p:cNvSpPr txBox="1"/>
          <p:nvPr>
            <p:custDataLst>
              <p:tags r:id="rId2"/>
            </p:custDataLst>
          </p:nvPr>
        </p:nvSpPr>
        <p:spPr>
          <a:xfrm>
            <a:off x="1574032" y="1628981"/>
            <a:ext cx="3893432" cy="1276277"/>
          </a:xfrm>
          <a:prstGeom prst="rect">
            <a:avLst/>
          </a:prstGeom>
          <a:noFill/>
        </p:spPr>
        <p:txBody>
          <a:bodyPr vert="horz" wrap="square" lIns="90000" tIns="46800" rIns="90000" bIns="46800" rtlCol="0" anchor="t" anchorCtr="0">
            <a:normAutofit/>
          </a:bodyPr>
          <a:p>
            <a:pPr lvl="0" algn="l">
              <a:lnSpc>
                <a:spcPct val="130000"/>
              </a:lnSpc>
              <a:buClrTx/>
              <a:buSzTx/>
              <a:buFontTx/>
            </a:pPr>
            <a:r>
              <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rPr>
              <a:t>提升IoT设备的连通性和稳定性</a:t>
            </a:r>
            <a:endPar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endParaRPr>
          </a:p>
        </p:txBody>
      </p:sp>
      <p:sp>
        <p:nvSpPr>
          <p:cNvPr id="6" name="任意多边形: 形状 68"/>
          <p:cNvSpPr/>
          <p:nvPr>
            <p:custDataLst>
              <p:tags r:id="rId3"/>
            </p:custDataLst>
          </p:nvPr>
        </p:nvSpPr>
        <p:spPr>
          <a:xfrm rot="10800000">
            <a:off x="6513101" y="1364400"/>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solidFill>
            <a:schemeClr val="accent3">
              <a:lumMod val="20000"/>
              <a:lumOff val="80000"/>
              <a:alpha val="20000"/>
            </a:scheme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7" name="文本框 6"/>
          <p:cNvSpPr txBox="1"/>
          <p:nvPr>
            <p:custDataLst>
              <p:tags r:id="rId4"/>
            </p:custDataLst>
          </p:nvPr>
        </p:nvSpPr>
        <p:spPr>
          <a:xfrm>
            <a:off x="6780894" y="1628981"/>
            <a:ext cx="3893432" cy="1276277"/>
          </a:xfrm>
          <a:prstGeom prst="rect">
            <a:avLst/>
          </a:prstGeom>
          <a:noFill/>
        </p:spPr>
        <p:txBody>
          <a:bodyPr vert="horz" wrap="square" lIns="90000" tIns="46800" rIns="90000" bIns="46800" rtlCol="0" anchor="t" anchorCtr="0">
            <a:normAutofit/>
          </a:bodyPr>
          <a:p>
            <a:pPr lvl="0" algn="l">
              <a:lnSpc>
                <a:spcPct val="130000"/>
              </a:lnSpc>
              <a:buClrTx/>
              <a:buSzTx/>
              <a:buFontTx/>
            </a:pPr>
            <a:r>
              <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rPr>
              <a:t>增强数据的安全性和隐私保护</a:t>
            </a:r>
            <a:endPar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endParaRPr>
          </a:p>
        </p:txBody>
      </p:sp>
      <p:sp>
        <p:nvSpPr>
          <p:cNvPr id="8" name="任意多边形: 形状 72"/>
          <p:cNvSpPr/>
          <p:nvPr>
            <p:custDataLst>
              <p:tags r:id="rId5"/>
            </p:custDataLst>
          </p:nvPr>
        </p:nvSpPr>
        <p:spPr>
          <a:xfrm rot="10800000">
            <a:off x="1306240" y="3920951"/>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gradFill>
            <a:gsLst>
              <a:gs pos="0">
                <a:schemeClr val="accent1">
                  <a:lumMod val="100000"/>
                  <a:alpha val="70000"/>
                </a:schemeClr>
              </a:gs>
              <a:gs pos="50000">
                <a:schemeClr val="accent1"/>
              </a:gs>
            </a:gsLst>
            <a:lin ang="138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algn="ctr"/>
            <a:endParaRPr lang="zh-CN" altLang="en-US" sz="4000" b="1" dirty="0">
              <a:latin typeface="MiSans" panose="00000500000000000000" charset="-122"/>
              <a:ea typeface="MiSans" panose="00000500000000000000" charset="-122"/>
              <a:sym typeface="MiSans" panose="00000500000000000000" charset="-122"/>
            </a:endParaRPr>
          </a:p>
        </p:txBody>
      </p:sp>
      <p:sp>
        <p:nvSpPr>
          <p:cNvPr id="9" name="文本框 8"/>
          <p:cNvSpPr txBox="1"/>
          <p:nvPr>
            <p:custDataLst>
              <p:tags r:id="rId6"/>
            </p:custDataLst>
          </p:nvPr>
        </p:nvSpPr>
        <p:spPr>
          <a:xfrm>
            <a:off x="1574032" y="4184890"/>
            <a:ext cx="3893432" cy="1276277"/>
          </a:xfrm>
          <a:prstGeom prst="rect">
            <a:avLst/>
          </a:prstGeom>
          <a:noFill/>
        </p:spPr>
        <p:txBody>
          <a:bodyPr vert="horz" wrap="square" lIns="90000" tIns="46800" rIns="90000" bIns="46800" rtlCol="0" anchor="t" anchorCtr="0">
            <a:normAutofit/>
          </a:bodyPr>
          <a:p>
            <a:pPr>
              <a:lnSpc>
                <a:spcPct val="140000"/>
              </a:lnSpc>
            </a:pPr>
            <a:r>
              <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rPr>
              <a:t>提升设备的智能化和自动化水平</a:t>
            </a:r>
            <a:endPar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endParaRPr>
          </a:p>
        </p:txBody>
      </p:sp>
      <p:sp>
        <p:nvSpPr>
          <p:cNvPr id="10" name="任意多边形: 形状 83"/>
          <p:cNvSpPr/>
          <p:nvPr>
            <p:custDataLst>
              <p:tags r:id="rId7"/>
            </p:custDataLst>
          </p:nvPr>
        </p:nvSpPr>
        <p:spPr>
          <a:xfrm rot="10800000">
            <a:off x="6571540" y="3920951"/>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solidFill>
            <a:schemeClr val="accent3">
              <a:lumMod val="20000"/>
              <a:lumOff val="80000"/>
              <a:alpha val="20000"/>
            </a:scheme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1" name="文本框 10"/>
          <p:cNvSpPr txBox="1"/>
          <p:nvPr>
            <p:custDataLst>
              <p:tags r:id="rId8"/>
            </p:custDataLst>
          </p:nvPr>
        </p:nvSpPr>
        <p:spPr>
          <a:xfrm>
            <a:off x="6839333" y="4184890"/>
            <a:ext cx="3893432" cy="1276277"/>
          </a:xfrm>
          <a:prstGeom prst="rect">
            <a:avLst/>
          </a:prstGeom>
          <a:noFill/>
        </p:spPr>
        <p:txBody>
          <a:bodyPr vert="horz" wrap="square" lIns="90000" tIns="46800" rIns="90000" bIns="46800" rtlCol="0" anchor="t" anchorCtr="0">
            <a:normAutofit/>
          </a:bodyPr>
          <a:p>
            <a:pPr lvl="0" algn="l">
              <a:lnSpc>
                <a:spcPct val="130000"/>
              </a:lnSpc>
              <a:buClrTx/>
              <a:buSzTx/>
              <a:buFontTx/>
            </a:pPr>
            <a:r>
              <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rPr>
              <a:t>降低设备和服务的成本</a:t>
            </a:r>
            <a:endPar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endParaRPr>
          </a:p>
        </p:txBody>
      </p:sp>
    </p:spTree>
    <p:custDataLst>
      <p:tags r:id="rId9"/>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占位符 1"/>
          <p:cNvSpPr>
            <a:spLocks noGrp="1"/>
          </p:cNvSpPr>
          <p:nvPr>
            <p:ph type="body" idx="2"/>
            <p:custDataLst>
              <p:tags r:id="rId1"/>
            </p:custDataLst>
          </p:nvPr>
        </p:nvSpPr>
        <p:spPr/>
        <p:txBody>
          <a:bodyPr/>
          <a:lstStyle/>
          <a:p>
            <a:r>
              <a:rPr lang="zh-CN" altLang="en-US"/>
              <a:t>CONTENTS</a:t>
            </a:r>
            <a:endParaRPr lang="zh-CN" altLang="en-US"/>
          </a:p>
        </p:txBody>
      </p:sp>
      <p:sp>
        <p:nvSpPr>
          <p:cNvPr id="10" name="标题 9"/>
          <p:cNvSpPr>
            <a:spLocks noGrp="1"/>
          </p:cNvSpPr>
          <p:nvPr>
            <p:ph type="title" idx="1"/>
            <p:custDataLst>
              <p:tags r:id="rId2"/>
            </p:custDataLst>
          </p:nvPr>
        </p:nvSpPr>
        <p:spPr/>
        <p:txBody>
          <a:bodyPr/>
          <a:lstStyle/>
          <a:p>
            <a:r>
              <a:rPr lang="zh-CN" altLang="en-US"/>
              <a:t>目录</a:t>
            </a:r>
            <a:endParaRPr lang="zh-CN" altLang="en-US"/>
          </a:p>
        </p:txBody>
      </p:sp>
      <p:grpSp>
        <p:nvGrpSpPr>
          <p:cNvPr id="11" name="组合 10"/>
          <p:cNvGrpSpPr/>
          <p:nvPr/>
        </p:nvGrpSpPr>
        <p:grpSpPr>
          <a:xfrm>
            <a:off x="5584825" y="1168400"/>
            <a:ext cx="1713230" cy="781050"/>
            <a:chOff x="9530" y="2082"/>
            <a:chExt cx="2698" cy="1230"/>
          </a:xfrm>
        </p:grpSpPr>
        <p:sp>
          <p:nvSpPr>
            <p:cNvPr id="3" name="圆角矩形 2"/>
            <p:cNvSpPr/>
            <p:nvPr>
              <p:custDataLst>
                <p:tags r:id="rId3"/>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4" name="直接连接符 3"/>
            <p:cNvCxnSpPr/>
            <p:nvPr>
              <p:custDataLst>
                <p:tags r:id="rId4"/>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 name="序号"/>
            <p:cNvSpPr txBox="1"/>
            <p:nvPr>
              <p:custDataLst>
                <p:tags r:id="rId5"/>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01</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9" name="标题"/>
            <p:cNvSpPr txBox="1"/>
            <p:nvPr>
              <p:custDataLst>
                <p:tags r:id="rId6"/>
              </p:custDataLst>
            </p:nvPr>
          </p:nvSpPr>
          <p:spPr>
            <a:xfrm>
              <a:off x="9809" y="2827"/>
              <a:ext cx="1546" cy="324"/>
            </a:xfrm>
            <a:prstGeom prst="rect">
              <a:avLst/>
            </a:prstGeom>
            <a:noFill/>
          </p:spPr>
          <p:txBody>
            <a:bodyPr vert="horz" wrap="square" lIns="91440" tIns="0" rIns="91440" bIns="0" rtlCol="0" anchor="t" anchorCtr="0">
              <a:normAutofit fontScale="40000"/>
            </a:bodyPr>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不一样的我 </a:t>
              </a:r>
              <a:endPar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grpSp>
        <p:nvGrpSpPr>
          <p:cNvPr id="12" name="组合 11"/>
          <p:cNvGrpSpPr/>
          <p:nvPr/>
        </p:nvGrpSpPr>
        <p:grpSpPr>
          <a:xfrm>
            <a:off x="7543165" y="1167765"/>
            <a:ext cx="1713230" cy="781050"/>
            <a:chOff x="9530" y="2082"/>
            <a:chExt cx="2698" cy="1230"/>
          </a:xfrm>
        </p:grpSpPr>
        <p:sp>
          <p:nvSpPr>
            <p:cNvPr id="13" name="圆角矩形 12"/>
            <p:cNvSpPr/>
            <p:nvPr>
              <p:custDataLst>
                <p:tags r:id="rId7"/>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14" name="直接连接符 13"/>
            <p:cNvCxnSpPr/>
            <p:nvPr>
              <p:custDataLst>
                <p:tags r:id="rId8"/>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5" name="序号"/>
            <p:cNvSpPr txBox="1"/>
            <p:nvPr>
              <p:custDataLst>
                <p:tags r:id="rId9"/>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02</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16" name="标题"/>
            <p:cNvSpPr txBox="1"/>
            <p:nvPr>
              <p:custDataLst>
                <p:tags r:id="rId10"/>
              </p:custDataLst>
            </p:nvPr>
          </p:nvSpPr>
          <p:spPr>
            <a:xfrm>
              <a:off x="9809" y="2827"/>
              <a:ext cx="1546" cy="324"/>
            </a:xfrm>
            <a:prstGeom prst="rect">
              <a:avLst/>
            </a:prstGeom>
            <a:noFill/>
          </p:spPr>
          <p:txBody>
            <a:bodyPr vert="horz" wrap="square" lIns="91440" tIns="0" rIns="91440" bIns="0" rtlCol="0" anchor="t" anchorCtr="0">
              <a:normAutofit fontScale="40000"/>
            </a:bodyPr>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回顾Q4</a:t>
              </a:r>
              <a:endPar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grpSp>
        <p:nvGrpSpPr>
          <p:cNvPr id="17" name="组合 16"/>
          <p:cNvGrpSpPr/>
          <p:nvPr/>
        </p:nvGrpSpPr>
        <p:grpSpPr>
          <a:xfrm>
            <a:off x="9467215" y="1182370"/>
            <a:ext cx="1713230" cy="781050"/>
            <a:chOff x="9530" y="2082"/>
            <a:chExt cx="2698" cy="1230"/>
          </a:xfrm>
        </p:grpSpPr>
        <p:sp>
          <p:nvSpPr>
            <p:cNvPr id="18" name="圆角矩形 17"/>
            <p:cNvSpPr/>
            <p:nvPr>
              <p:custDataLst>
                <p:tags r:id="rId11"/>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19" name="直接连接符 18"/>
            <p:cNvCxnSpPr/>
            <p:nvPr>
              <p:custDataLst>
                <p:tags r:id="rId12"/>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0" name="序号"/>
            <p:cNvSpPr txBox="1"/>
            <p:nvPr>
              <p:custDataLst>
                <p:tags r:id="rId13"/>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03</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21" name="标题"/>
            <p:cNvSpPr txBox="1"/>
            <p:nvPr>
              <p:custDataLst>
                <p:tags r:id="rId14"/>
              </p:custDataLst>
            </p:nvPr>
          </p:nvSpPr>
          <p:spPr>
            <a:xfrm>
              <a:off x="9809" y="2827"/>
              <a:ext cx="1546" cy="324"/>
            </a:xfrm>
            <a:prstGeom prst="rect">
              <a:avLst/>
            </a:prstGeom>
            <a:noFill/>
          </p:spPr>
          <p:txBody>
            <a:bodyPr vert="horz" wrap="square" lIns="91440" tIns="0" rIns="91440" bIns="0" rtlCol="0" anchor="t" anchorCtr="0">
              <a:normAutofit fontScale="40000"/>
            </a:bodyPr>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Q4业务亮点</a:t>
              </a:r>
              <a:endPar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grpSp>
        <p:nvGrpSpPr>
          <p:cNvPr id="22" name="组合 21"/>
          <p:cNvGrpSpPr/>
          <p:nvPr/>
        </p:nvGrpSpPr>
        <p:grpSpPr>
          <a:xfrm>
            <a:off x="5652135" y="2599055"/>
            <a:ext cx="1713230" cy="781050"/>
            <a:chOff x="9530" y="2082"/>
            <a:chExt cx="2698" cy="1230"/>
          </a:xfrm>
        </p:grpSpPr>
        <p:sp>
          <p:nvSpPr>
            <p:cNvPr id="23" name="圆角矩形 22"/>
            <p:cNvSpPr/>
            <p:nvPr>
              <p:custDataLst>
                <p:tags r:id="rId15"/>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24" name="直接连接符 23"/>
            <p:cNvCxnSpPr/>
            <p:nvPr>
              <p:custDataLst>
                <p:tags r:id="rId16"/>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5" name="序号"/>
            <p:cNvSpPr txBox="1"/>
            <p:nvPr>
              <p:custDataLst>
                <p:tags r:id="rId17"/>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04</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26" name="标题"/>
            <p:cNvSpPr txBox="1"/>
            <p:nvPr>
              <p:custDataLst>
                <p:tags r:id="rId18"/>
              </p:custDataLst>
            </p:nvPr>
          </p:nvSpPr>
          <p:spPr>
            <a:xfrm>
              <a:off x="9809" y="2827"/>
              <a:ext cx="1546" cy="324"/>
            </a:xfrm>
            <a:prstGeom prst="rect">
              <a:avLst/>
            </a:prstGeom>
            <a:noFill/>
          </p:spPr>
          <p:txBody>
            <a:bodyPr vert="horz" wrap="square" lIns="91440" tIns="0" rIns="91440" bIns="0" rtlCol="0" anchor="t" anchorCtr="0">
              <a:normAutofit fontScale="40000"/>
            </a:bodyPr>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回顾2023</a:t>
              </a:r>
              <a:endPar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grpSp>
        <p:nvGrpSpPr>
          <p:cNvPr id="27" name="组合 26"/>
          <p:cNvGrpSpPr/>
          <p:nvPr/>
        </p:nvGrpSpPr>
        <p:grpSpPr>
          <a:xfrm>
            <a:off x="7610475" y="2598420"/>
            <a:ext cx="1713865" cy="781050"/>
            <a:chOff x="9530" y="2082"/>
            <a:chExt cx="2699" cy="1230"/>
          </a:xfrm>
        </p:grpSpPr>
        <p:sp>
          <p:nvSpPr>
            <p:cNvPr id="28" name="圆角矩形 27"/>
            <p:cNvSpPr/>
            <p:nvPr>
              <p:custDataLst>
                <p:tags r:id="rId19"/>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29" name="直接连接符 28"/>
            <p:cNvCxnSpPr/>
            <p:nvPr>
              <p:custDataLst>
                <p:tags r:id="rId20"/>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0" name="序号"/>
            <p:cNvSpPr txBox="1"/>
            <p:nvPr>
              <p:custDataLst>
                <p:tags r:id="rId21"/>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05</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31" name="标题"/>
            <p:cNvSpPr txBox="1"/>
            <p:nvPr>
              <p:custDataLst>
                <p:tags r:id="rId22"/>
              </p:custDataLst>
            </p:nvPr>
          </p:nvSpPr>
          <p:spPr>
            <a:xfrm>
              <a:off x="9809" y="2827"/>
              <a:ext cx="2241" cy="323"/>
            </a:xfrm>
            <a:prstGeom prst="rect">
              <a:avLst/>
            </a:prstGeom>
            <a:noFill/>
          </p:spPr>
          <p:txBody>
            <a:bodyPr vert="horz" wrap="square" lIns="91440" tIns="0" rIns="91440" bIns="0" rtlCol="0" anchor="t" anchorCtr="0"/>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10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23年度业务亮点</a:t>
              </a:r>
              <a:endParaRPr lang="zh-CN" altLang="en-US" sz="10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grpSp>
        <p:nvGrpSpPr>
          <p:cNvPr id="32" name="组合 31"/>
          <p:cNvGrpSpPr/>
          <p:nvPr/>
        </p:nvGrpSpPr>
        <p:grpSpPr>
          <a:xfrm>
            <a:off x="9534525" y="2613025"/>
            <a:ext cx="1713865" cy="781050"/>
            <a:chOff x="9530" y="2082"/>
            <a:chExt cx="2699" cy="1230"/>
          </a:xfrm>
        </p:grpSpPr>
        <p:sp>
          <p:nvSpPr>
            <p:cNvPr id="33" name="圆角矩形 32"/>
            <p:cNvSpPr/>
            <p:nvPr>
              <p:custDataLst>
                <p:tags r:id="rId23"/>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34" name="直接连接符 33"/>
            <p:cNvCxnSpPr/>
            <p:nvPr>
              <p:custDataLst>
                <p:tags r:id="rId24"/>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5" name="序号"/>
            <p:cNvSpPr txBox="1"/>
            <p:nvPr>
              <p:custDataLst>
                <p:tags r:id="rId25"/>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06</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36" name="标题"/>
            <p:cNvSpPr txBox="1"/>
            <p:nvPr>
              <p:custDataLst>
                <p:tags r:id="rId26"/>
              </p:custDataLst>
            </p:nvPr>
          </p:nvSpPr>
          <p:spPr>
            <a:xfrm>
              <a:off x="9809" y="2827"/>
              <a:ext cx="2307" cy="300"/>
            </a:xfrm>
            <a:prstGeom prst="rect">
              <a:avLst/>
            </a:prstGeom>
            <a:noFill/>
          </p:spPr>
          <p:txBody>
            <a:bodyPr vert="horz" wrap="square" lIns="91440" tIns="0" rIns="91440" bIns="0" rtlCol="0" anchor="t" anchorCtr="0"/>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10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年度最大的挑战</a:t>
              </a:r>
              <a:endParaRPr lang="zh-CN" altLang="en-US" sz="10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grpSp>
        <p:nvGrpSpPr>
          <p:cNvPr id="37" name="组合 36"/>
          <p:cNvGrpSpPr/>
          <p:nvPr/>
        </p:nvGrpSpPr>
        <p:grpSpPr>
          <a:xfrm>
            <a:off x="5662930" y="4034155"/>
            <a:ext cx="1713865" cy="781050"/>
            <a:chOff x="9530" y="2082"/>
            <a:chExt cx="2699" cy="1230"/>
          </a:xfrm>
        </p:grpSpPr>
        <p:sp>
          <p:nvSpPr>
            <p:cNvPr id="38" name="圆角矩形 37"/>
            <p:cNvSpPr/>
            <p:nvPr>
              <p:custDataLst>
                <p:tags r:id="rId27"/>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39" name="直接连接符 38"/>
            <p:cNvCxnSpPr/>
            <p:nvPr>
              <p:custDataLst>
                <p:tags r:id="rId28"/>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1" name="序号"/>
            <p:cNvSpPr txBox="1"/>
            <p:nvPr>
              <p:custDataLst>
                <p:tags r:id="rId29"/>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07</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42" name="标题"/>
            <p:cNvSpPr txBox="1"/>
            <p:nvPr>
              <p:custDataLst>
                <p:tags r:id="rId30"/>
              </p:custDataLst>
            </p:nvPr>
          </p:nvSpPr>
          <p:spPr>
            <a:xfrm>
              <a:off x="9809" y="2827"/>
              <a:ext cx="2183" cy="322"/>
            </a:xfrm>
            <a:prstGeom prst="rect">
              <a:avLst/>
            </a:prstGeom>
            <a:noFill/>
          </p:spPr>
          <p:txBody>
            <a:bodyPr vert="horz" wrap="square" lIns="91440" tIns="0" rIns="91440" bIns="0" rtlCol="0" anchor="t" anchorCtr="0"/>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10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对我影响最大的事</a:t>
              </a:r>
              <a:endParaRPr lang="zh-CN" altLang="en-US" sz="10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grpSp>
        <p:nvGrpSpPr>
          <p:cNvPr id="43" name="组合 42"/>
          <p:cNvGrpSpPr/>
          <p:nvPr/>
        </p:nvGrpSpPr>
        <p:grpSpPr>
          <a:xfrm>
            <a:off x="7621270" y="4033520"/>
            <a:ext cx="1713230" cy="781050"/>
            <a:chOff x="9530" y="2082"/>
            <a:chExt cx="2698" cy="1230"/>
          </a:xfrm>
        </p:grpSpPr>
        <p:sp>
          <p:nvSpPr>
            <p:cNvPr id="44" name="圆角矩形 43"/>
            <p:cNvSpPr/>
            <p:nvPr>
              <p:custDataLst>
                <p:tags r:id="rId31"/>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45" name="直接连接符 44"/>
            <p:cNvCxnSpPr/>
            <p:nvPr>
              <p:custDataLst>
                <p:tags r:id="rId32"/>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6" name="序号"/>
            <p:cNvSpPr txBox="1"/>
            <p:nvPr>
              <p:custDataLst>
                <p:tags r:id="rId33"/>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08</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47" name="标题"/>
            <p:cNvSpPr txBox="1"/>
            <p:nvPr>
              <p:custDataLst>
                <p:tags r:id="rId34"/>
              </p:custDataLst>
            </p:nvPr>
          </p:nvSpPr>
          <p:spPr>
            <a:xfrm>
              <a:off x="9809" y="2827"/>
              <a:ext cx="1546" cy="324"/>
            </a:xfrm>
            <a:prstGeom prst="rect">
              <a:avLst/>
            </a:prstGeom>
            <a:noFill/>
          </p:spPr>
          <p:txBody>
            <a:bodyPr vert="horz" wrap="square" lIns="91440" tIns="0" rIns="91440" bIns="0" rtlCol="0" anchor="t" anchorCtr="0">
              <a:normAutofit fontScale="40000"/>
            </a:bodyPr>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个人成长亮点</a:t>
              </a:r>
              <a:endPar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grpSp>
        <p:nvGrpSpPr>
          <p:cNvPr id="48" name="组合 47"/>
          <p:cNvGrpSpPr/>
          <p:nvPr/>
        </p:nvGrpSpPr>
        <p:grpSpPr>
          <a:xfrm>
            <a:off x="9545320" y="4048125"/>
            <a:ext cx="1713230" cy="781050"/>
            <a:chOff x="9530" y="2082"/>
            <a:chExt cx="2698" cy="1230"/>
          </a:xfrm>
        </p:grpSpPr>
        <p:sp>
          <p:nvSpPr>
            <p:cNvPr id="49" name="圆角矩形 48"/>
            <p:cNvSpPr/>
            <p:nvPr>
              <p:custDataLst>
                <p:tags r:id="rId35"/>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50" name="直接连接符 49"/>
            <p:cNvCxnSpPr/>
            <p:nvPr>
              <p:custDataLst>
                <p:tags r:id="rId36"/>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1" name="序号"/>
            <p:cNvSpPr txBox="1"/>
            <p:nvPr>
              <p:custDataLst>
                <p:tags r:id="rId37"/>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09</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52" name="标题"/>
            <p:cNvSpPr txBox="1"/>
            <p:nvPr>
              <p:custDataLst>
                <p:tags r:id="rId38"/>
              </p:custDataLst>
            </p:nvPr>
          </p:nvSpPr>
          <p:spPr>
            <a:xfrm>
              <a:off x="9809" y="2827"/>
              <a:ext cx="1546" cy="324"/>
            </a:xfrm>
            <a:prstGeom prst="rect">
              <a:avLst/>
            </a:prstGeom>
            <a:noFill/>
          </p:spPr>
          <p:txBody>
            <a:bodyPr vert="horz" wrap="square" lIns="91440" tIns="0" rIns="91440" bIns="0" rtlCol="0" anchor="t" anchorCtr="0">
              <a:normAutofit fontScale="40000"/>
            </a:bodyPr>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我的小问题</a:t>
              </a:r>
              <a:endPar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grpSp>
        <p:nvGrpSpPr>
          <p:cNvPr id="53" name="组合 52"/>
          <p:cNvGrpSpPr/>
          <p:nvPr/>
        </p:nvGrpSpPr>
        <p:grpSpPr>
          <a:xfrm>
            <a:off x="5694680" y="5367655"/>
            <a:ext cx="1713230" cy="781050"/>
            <a:chOff x="9530" y="2082"/>
            <a:chExt cx="2698" cy="1230"/>
          </a:xfrm>
        </p:grpSpPr>
        <p:sp>
          <p:nvSpPr>
            <p:cNvPr id="54" name="圆角矩形 53"/>
            <p:cNvSpPr/>
            <p:nvPr>
              <p:custDataLst>
                <p:tags r:id="rId39"/>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55" name="直接连接符 54"/>
            <p:cNvCxnSpPr/>
            <p:nvPr>
              <p:custDataLst>
                <p:tags r:id="rId40"/>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6" name="序号"/>
            <p:cNvSpPr txBox="1"/>
            <p:nvPr>
              <p:custDataLst>
                <p:tags r:id="rId41"/>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10</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57" name="标题"/>
            <p:cNvSpPr txBox="1"/>
            <p:nvPr>
              <p:custDataLst>
                <p:tags r:id="rId42"/>
              </p:custDataLst>
            </p:nvPr>
          </p:nvSpPr>
          <p:spPr>
            <a:xfrm>
              <a:off x="9809" y="2827"/>
              <a:ext cx="1546" cy="324"/>
            </a:xfrm>
            <a:prstGeom prst="rect">
              <a:avLst/>
            </a:prstGeom>
            <a:noFill/>
          </p:spPr>
          <p:txBody>
            <a:bodyPr vert="horz" wrap="square" lIns="91440" tIns="0" rIns="91440" bIns="0" rtlCol="0" anchor="t" anchorCtr="0">
              <a:normAutofit fontScale="40000"/>
            </a:bodyPr>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感恩的人</a:t>
              </a:r>
              <a:endPar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grpSp>
        <p:nvGrpSpPr>
          <p:cNvPr id="58" name="组合 57"/>
          <p:cNvGrpSpPr/>
          <p:nvPr/>
        </p:nvGrpSpPr>
        <p:grpSpPr>
          <a:xfrm>
            <a:off x="7653020" y="5367020"/>
            <a:ext cx="1713865" cy="781050"/>
            <a:chOff x="9530" y="2082"/>
            <a:chExt cx="2699" cy="1230"/>
          </a:xfrm>
        </p:grpSpPr>
        <p:sp>
          <p:nvSpPr>
            <p:cNvPr id="59" name="圆角矩形 58"/>
            <p:cNvSpPr/>
            <p:nvPr>
              <p:custDataLst>
                <p:tags r:id="rId43"/>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60" name="直接连接符 59"/>
            <p:cNvCxnSpPr/>
            <p:nvPr>
              <p:custDataLst>
                <p:tags r:id="rId44"/>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2" name="序号"/>
            <p:cNvSpPr txBox="1"/>
            <p:nvPr>
              <p:custDataLst>
                <p:tags r:id="rId45"/>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11</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63" name="标题"/>
            <p:cNvSpPr txBox="1"/>
            <p:nvPr>
              <p:custDataLst>
                <p:tags r:id="rId46"/>
              </p:custDataLst>
            </p:nvPr>
          </p:nvSpPr>
          <p:spPr>
            <a:xfrm>
              <a:off x="9809" y="2827"/>
              <a:ext cx="2240" cy="324"/>
            </a:xfrm>
            <a:prstGeom prst="rect">
              <a:avLst/>
            </a:prstGeom>
            <a:noFill/>
          </p:spPr>
          <p:txBody>
            <a:bodyPr vert="horz" wrap="square" lIns="91440" tIns="0" rIns="91440" bIns="0" rtlCol="0" anchor="t" anchorCtr="0"/>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10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对团队的一些小建议</a:t>
              </a:r>
              <a:endParaRPr lang="zh-CN" altLang="en-US" sz="10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grpSp>
        <p:nvGrpSpPr>
          <p:cNvPr id="64" name="组合 63"/>
          <p:cNvGrpSpPr/>
          <p:nvPr/>
        </p:nvGrpSpPr>
        <p:grpSpPr>
          <a:xfrm>
            <a:off x="9577070" y="5381625"/>
            <a:ext cx="1713230" cy="781050"/>
            <a:chOff x="9530" y="2082"/>
            <a:chExt cx="2698" cy="1230"/>
          </a:xfrm>
        </p:grpSpPr>
        <p:sp>
          <p:nvSpPr>
            <p:cNvPr id="66" name="圆角矩形 65"/>
            <p:cNvSpPr/>
            <p:nvPr>
              <p:custDataLst>
                <p:tags r:id="rId47"/>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67" name="直接连接符 66"/>
            <p:cNvCxnSpPr/>
            <p:nvPr>
              <p:custDataLst>
                <p:tags r:id="rId48"/>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8" name="序号"/>
            <p:cNvSpPr txBox="1"/>
            <p:nvPr>
              <p:custDataLst>
                <p:tags r:id="rId49"/>
              </p:custDataLst>
            </p:nvPr>
          </p:nvSpPr>
          <p:spPr>
            <a:xfrm>
              <a:off x="9826" y="2269"/>
              <a:ext cx="1546" cy="323"/>
            </a:xfrm>
            <a:prstGeom prst="rect">
              <a:avLst/>
            </a:prstGeom>
            <a:noFill/>
          </p:spPr>
          <p:txBody>
            <a:bodyPr wrap="square" lIns="91440" tIns="0" rIns="91440" bIns="0" rtlCol="0" anchor="ctr" anchorCtr="0">
              <a:normAutofit fontScale="30000"/>
            </a:bodyPr>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12</a:t>
              </a:r>
              <a:endParaRPr lang="en-US" altLang="zh-CN" sz="32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70" name="标题"/>
            <p:cNvSpPr txBox="1"/>
            <p:nvPr>
              <p:custDataLst>
                <p:tags r:id="rId50"/>
              </p:custDataLst>
            </p:nvPr>
          </p:nvSpPr>
          <p:spPr>
            <a:xfrm>
              <a:off x="9809" y="2827"/>
              <a:ext cx="1546" cy="324"/>
            </a:xfrm>
            <a:prstGeom prst="rect">
              <a:avLst/>
            </a:prstGeom>
            <a:noFill/>
          </p:spPr>
          <p:txBody>
            <a:bodyPr vert="horz" wrap="square" lIns="91440" tIns="0" rIns="91440" bIns="0" rtlCol="0" anchor="t" anchorCtr="0">
              <a:normAutofit fontScale="40000"/>
            </a:bodyPr>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lvl="0" algn="l">
                <a:lnSpc>
                  <a:spcPct val="120000"/>
                </a:lnSpc>
                <a:buClrTx/>
                <a:buSzTx/>
                <a:buFontTx/>
              </a:pPr>
              <a:r>
                <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rPr>
                <a:t>24我想成为</a:t>
              </a:r>
              <a:endParaRPr lang="zh-CN" altLang="en-US" sz="2400" dirty="0">
                <a:solidFill>
                  <a:schemeClr val="tx1"/>
                </a:solidFill>
                <a:latin typeface="MiSans Heavy" panose="00000A00000000000000" charset="-122"/>
                <a:ea typeface="MiSans Heavy" panose="00000A00000000000000" charset="-122"/>
                <a:cs typeface="MiSans Heavy" panose="00000A00000000000000" charset="-122"/>
                <a:sym typeface="MiSans" panose="00000500000000000000" charset="-122"/>
              </a:endParaRPr>
            </a:p>
          </p:txBody>
        </p:sp>
      </p:grpSp>
    </p:spTree>
    <p:custDataLst>
      <p:tags r:id="rId51"/>
    </p:custData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t>价值的分析</a:t>
            </a:r>
            <a:endParaRPr lang="zh-CN" altLang="en-US"/>
          </a:p>
        </p:txBody>
      </p:sp>
      <p:sp>
        <p:nvSpPr>
          <p:cNvPr id="263" name="椭圆 262"/>
          <p:cNvSpPr/>
          <p:nvPr>
            <p:custDataLst>
              <p:tags r:id="rId1"/>
            </p:custDataLst>
          </p:nvPr>
        </p:nvSpPr>
        <p:spPr>
          <a:xfrm>
            <a:off x="2414161" y="4122271"/>
            <a:ext cx="7357168" cy="1924802"/>
          </a:xfrm>
          <a:prstGeom prst="ellipse">
            <a:avLst/>
          </a:prstGeom>
          <a:gradFill flip="none" rotWithShape="1">
            <a:gsLst>
              <a:gs pos="100000">
                <a:schemeClr val="accent1">
                  <a:alpha val="10000"/>
                </a:schemeClr>
              </a:gs>
              <a:gs pos="25000">
                <a:schemeClr val="accent1">
                  <a:alpha val="0"/>
                </a:schemeClr>
              </a:gs>
            </a:gsLst>
            <a:path path="circle">
              <a:fillToRect l="50000" t="50000" r="50000" b="50000"/>
            </a:path>
            <a:tileRect/>
          </a:gradFill>
          <a:ln w="12700" cap="flat" cmpd="sng" algn="ctr">
            <a:no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4" name="椭圆 263"/>
          <p:cNvSpPr/>
          <p:nvPr>
            <p:custDataLst>
              <p:tags r:id="rId2"/>
            </p:custDataLst>
          </p:nvPr>
        </p:nvSpPr>
        <p:spPr>
          <a:xfrm>
            <a:off x="3266392" y="4202657"/>
            <a:ext cx="5578093" cy="1652953"/>
          </a:xfrm>
          <a:prstGeom prst="ellipse">
            <a:avLst/>
          </a:prstGeom>
          <a:gradFill flip="none" rotWithShape="1">
            <a:gsLst>
              <a:gs pos="100000">
                <a:schemeClr val="accent1">
                  <a:alpha val="10000"/>
                </a:schemeClr>
              </a:gs>
              <a:gs pos="25000">
                <a:schemeClr val="accent1">
                  <a:alpha val="0"/>
                </a:schemeClr>
              </a:gs>
            </a:gsLst>
            <a:path path="circle">
              <a:fillToRect l="50000" t="50000" r="50000" b="50000"/>
            </a:path>
            <a:tileRect/>
          </a:gradFill>
          <a:ln w="12700" cap="flat" cmpd="sng" algn="ctr">
            <a:solidFill>
              <a:schemeClr val="accent1"/>
            </a:solid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5" name="椭圆 264"/>
          <p:cNvSpPr/>
          <p:nvPr>
            <p:custDataLst>
              <p:tags r:id="rId3"/>
            </p:custDataLst>
          </p:nvPr>
        </p:nvSpPr>
        <p:spPr>
          <a:xfrm>
            <a:off x="4064378" y="4439243"/>
            <a:ext cx="3981222" cy="1179753"/>
          </a:xfrm>
          <a:prstGeom prst="ellipse">
            <a:avLst/>
          </a:prstGeom>
          <a:gradFill flip="none" rotWithShape="1">
            <a:gsLst>
              <a:gs pos="100000">
                <a:schemeClr val="accent1">
                  <a:alpha val="20000"/>
                </a:schemeClr>
              </a:gs>
              <a:gs pos="0">
                <a:schemeClr val="accent1">
                  <a:alpha val="0"/>
                </a:schemeClr>
              </a:gs>
            </a:gsLst>
            <a:path path="circle">
              <a:fillToRect l="50000" t="50000" r="50000" b="50000"/>
            </a:path>
            <a:tileRect/>
          </a:gra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6" name="椭圆 265"/>
          <p:cNvSpPr/>
          <p:nvPr>
            <p:custDataLst>
              <p:tags r:id="rId4"/>
            </p:custDataLst>
          </p:nvPr>
        </p:nvSpPr>
        <p:spPr>
          <a:xfrm>
            <a:off x="4738842" y="4639229"/>
            <a:ext cx="2632042" cy="779952"/>
          </a:xfrm>
          <a:prstGeom prst="ellipse">
            <a:avLst/>
          </a:prstGeom>
          <a:gradFill flip="none" rotWithShape="1">
            <a:gsLst>
              <a:gs pos="100000">
                <a:schemeClr val="accent1">
                  <a:alpha val="20000"/>
                </a:schemeClr>
              </a:gs>
              <a:gs pos="0">
                <a:schemeClr val="accent1">
                  <a:alpha val="0"/>
                </a:schemeClr>
              </a:gs>
            </a:gsLst>
            <a:path path="circle">
              <a:fillToRect l="50000" t="50000" r="50000" b="50000"/>
            </a:path>
            <a:tileRect/>
          </a:gradFill>
          <a:ln w="12700" cap="flat" cmpd="sng" algn="ctr">
            <a:solidFill>
              <a:schemeClr val="accent1">
                <a:alpha val="15000"/>
              </a:scheme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7" name="椭圆 266"/>
          <p:cNvSpPr/>
          <p:nvPr>
            <p:custDataLst>
              <p:tags r:id="rId5"/>
            </p:custDataLst>
          </p:nvPr>
        </p:nvSpPr>
        <p:spPr>
          <a:xfrm>
            <a:off x="5430299" y="4843791"/>
            <a:ext cx="1513964" cy="448632"/>
          </a:xfrm>
          <a:prstGeom prst="ellipse">
            <a:avLst/>
          </a:prstGeom>
          <a:solidFill>
            <a:schemeClr val="accent1">
              <a:alpha val="40000"/>
            </a:schemeClr>
          </a:solidFill>
          <a:ln w="12700" cap="flat" cmpd="sng" algn="ctr">
            <a:noFill/>
            <a:prstDash val="solid"/>
            <a:miter lim="800000"/>
          </a:ln>
          <a:effectLst>
            <a:softEdge rad="114300"/>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68" name="直接连接符 267"/>
          <p:cNvCxnSpPr/>
          <p:nvPr>
            <p:custDataLst>
              <p:tags r:id="rId6"/>
            </p:custDataLst>
          </p:nvPr>
        </p:nvCxnSpPr>
        <p:spPr>
          <a:xfrm>
            <a:off x="2869686" y="4769286"/>
            <a:ext cx="0" cy="847465"/>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69" name="椭圆 268"/>
          <p:cNvSpPr/>
          <p:nvPr>
            <p:custDataLst>
              <p:tags r:id="rId7"/>
            </p:custDataLst>
          </p:nvPr>
        </p:nvSpPr>
        <p:spPr>
          <a:xfrm flipV="1">
            <a:off x="2778189" y="4583024"/>
            <a:ext cx="174876" cy="174869"/>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0" name="椭圆 269"/>
          <p:cNvSpPr/>
          <p:nvPr>
            <p:custDataLst>
              <p:tags r:id="rId8"/>
            </p:custDataLst>
          </p:nvPr>
        </p:nvSpPr>
        <p:spPr>
          <a:xfrm flipV="1">
            <a:off x="2820017" y="4625505"/>
            <a:ext cx="90609" cy="90605"/>
          </a:xfrm>
          <a:prstGeom prst="ellipse">
            <a:avLst/>
          </a:prstGeom>
          <a:solidFill>
            <a:schemeClr val="accent1"/>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1" name="椭圆 270"/>
          <p:cNvSpPr/>
          <p:nvPr>
            <p:custDataLst>
              <p:tags r:id="rId9"/>
            </p:custDataLst>
          </p:nvPr>
        </p:nvSpPr>
        <p:spPr>
          <a:xfrm flipV="1">
            <a:off x="7787004" y="3768700"/>
            <a:ext cx="105273" cy="105270"/>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2" name="直接连接符 271"/>
          <p:cNvCxnSpPr/>
          <p:nvPr>
            <p:custDataLst>
              <p:tags r:id="rId10"/>
            </p:custDataLst>
          </p:nvPr>
        </p:nvCxnSpPr>
        <p:spPr>
          <a:xfrm>
            <a:off x="7839942" y="3883724"/>
            <a:ext cx="0" cy="1924802"/>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73" name="椭圆 272"/>
          <p:cNvSpPr/>
          <p:nvPr>
            <p:custDataLst>
              <p:tags r:id="rId11"/>
            </p:custDataLst>
          </p:nvPr>
        </p:nvSpPr>
        <p:spPr>
          <a:xfrm flipV="1">
            <a:off x="4010133" y="3643218"/>
            <a:ext cx="387628" cy="387616"/>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4" name="直接连接符 273"/>
          <p:cNvCxnSpPr/>
          <p:nvPr>
            <p:custDataLst>
              <p:tags r:id="rId12"/>
            </p:custDataLst>
          </p:nvPr>
        </p:nvCxnSpPr>
        <p:spPr>
          <a:xfrm>
            <a:off x="4202931" y="4062797"/>
            <a:ext cx="0" cy="1017061"/>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cxnSp>
        <p:nvCxnSpPr>
          <p:cNvPr id="275" name="直接连接符 274"/>
          <p:cNvCxnSpPr/>
          <p:nvPr>
            <p:custDataLst>
              <p:tags r:id="rId13"/>
            </p:custDataLst>
          </p:nvPr>
        </p:nvCxnSpPr>
        <p:spPr>
          <a:xfrm>
            <a:off x="7130839" y="3750400"/>
            <a:ext cx="0" cy="847465"/>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76" name="椭圆 275"/>
          <p:cNvSpPr/>
          <p:nvPr>
            <p:custDataLst>
              <p:tags r:id="rId14"/>
            </p:custDataLst>
          </p:nvPr>
        </p:nvSpPr>
        <p:spPr>
          <a:xfrm flipV="1">
            <a:off x="7039342" y="3564138"/>
            <a:ext cx="174876" cy="174869"/>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7" name="椭圆 276"/>
          <p:cNvSpPr/>
          <p:nvPr>
            <p:custDataLst>
              <p:tags r:id="rId15"/>
            </p:custDataLst>
          </p:nvPr>
        </p:nvSpPr>
        <p:spPr>
          <a:xfrm flipV="1">
            <a:off x="7081169" y="3606619"/>
            <a:ext cx="90609" cy="90605"/>
          </a:xfrm>
          <a:prstGeom prst="ellipse">
            <a:avLst/>
          </a:prstGeom>
          <a:solidFill>
            <a:schemeClr val="accent1"/>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8" name="椭圆 277"/>
          <p:cNvSpPr/>
          <p:nvPr>
            <p:custDataLst>
              <p:tags r:id="rId16"/>
            </p:custDataLst>
          </p:nvPr>
        </p:nvSpPr>
        <p:spPr>
          <a:xfrm flipV="1">
            <a:off x="3758516" y="4424865"/>
            <a:ext cx="105273" cy="105270"/>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9" name="直接连接符 278"/>
          <p:cNvCxnSpPr/>
          <p:nvPr>
            <p:custDataLst>
              <p:tags r:id="rId17"/>
            </p:custDataLst>
          </p:nvPr>
        </p:nvCxnSpPr>
        <p:spPr>
          <a:xfrm>
            <a:off x="3811453" y="4539890"/>
            <a:ext cx="0" cy="1112963"/>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0" name="椭圆 279"/>
          <p:cNvSpPr/>
          <p:nvPr>
            <p:custDataLst>
              <p:tags r:id="rId18"/>
            </p:custDataLst>
          </p:nvPr>
        </p:nvSpPr>
        <p:spPr>
          <a:xfrm flipV="1">
            <a:off x="8529438" y="4660797"/>
            <a:ext cx="264040" cy="264032"/>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81" name="直接连接符 280"/>
          <p:cNvCxnSpPr/>
          <p:nvPr>
            <p:custDataLst>
              <p:tags r:id="rId19"/>
            </p:custDataLst>
          </p:nvPr>
        </p:nvCxnSpPr>
        <p:spPr>
          <a:xfrm>
            <a:off x="8660148" y="4953588"/>
            <a:ext cx="0" cy="412902"/>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2" name="椭圆 281"/>
          <p:cNvSpPr/>
          <p:nvPr>
            <p:custDataLst>
              <p:tags r:id="rId20"/>
            </p:custDataLst>
          </p:nvPr>
        </p:nvSpPr>
        <p:spPr>
          <a:xfrm flipV="1">
            <a:off x="4949286" y="4972540"/>
            <a:ext cx="327062" cy="327050"/>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83" name="直接连接符 282"/>
          <p:cNvCxnSpPr/>
          <p:nvPr>
            <p:custDataLst>
              <p:tags r:id="rId21"/>
            </p:custDataLst>
          </p:nvPr>
        </p:nvCxnSpPr>
        <p:spPr>
          <a:xfrm>
            <a:off x="5110059" y="5351600"/>
            <a:ext cx="0" cy="722502"/>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4" name="图形 15"/>
          <p:cNvSpPr/>
          <p:nvPr>
            <p:custDataLst>
              <p:tags r:id="rId22"/>
            </p:custDataLst>
          </p:nvPr>
        </p:nvSpPr>
        <p:spPr>
          <a:xfrm>
            <a:off x="5016602" y="5042470"/>
            <a:ext cx="187014" cy="182226"/>
          </a:xfrm>
          <a:custGeom>
            <a:avLst/>
            <a:gdLst>
              <a:gd name="connsiteX0" fmla="*/ 754063 w 1547773"/>
              <a:gd name="connsiteY0" fmla="*/ 19 h 1508143"/>
              <a:gd name="connsiteX1" fmla="*/ 1066998 w 1547773"/>
              <a:gd name="connsiteY1" fmla="*/ 67805 h 1508143"/>
              <a:gd name="connsiteX2" fmla="*/ 947341 w 1547773"/>
              <a:gd name="connsiteY2" fmla="*/ 181430 h 1508143"/>
              <a:gd name="connsiteX3" fmla="*/ 916583 w 1547773"/>
              <a:gd name="connsiteY3" fmla="*/ 293944 h 1508143"/>
              <a:gd name="connsiteX4" fmla="*/ 918766 w 1547773"/>
              <a:gd name="connsiteY4" fmla="*/ 301406 h 1508143"/>
              <a:gd name="connsiteX5" fmla="*/ 936784 w 1547773"/>
              <a:gd name="connsiteY5" fmla="*/ 357484 h 1508143"/>
              <a:gd name="connsiteX6" fmla="*/ 754063 w 1547773"/>
              <a:gd name="connsiteY6" fmla="*/ 317519 h 1508143"/>
              <a:gd name="connsiteX7" fmla="*/ 317500 w 1547773"/>
              <a:gd name="connsiteY7" fmla="*/ 754081 h 1508143"/>
              <a:gd name="connsiteX8" fmla="*/ 754063 w 1547773"/>
              <a:gd name="connsiteY8" fmla="*/ 1190644 h 1508143"/>
              <a:gd name="connsiteX9" fmla="*/ 1190625 w 1547773"/>
              <a:gd name="connsiteY9" fmla="*/ 754081 h 1508143"/>
              <a:gd name="connsiteX10" fmla="*/ 1163280 w 1547773"/>
              <a:gd name="connsiteY10" fmla="*/ 601681 h 1508143"/>
              <a:gd name="connsiteX11" fmla="*/ 1264722 w 1547773"/>
              <a:gd name="connsiteY11" fmla="*/ 630455 h 1508143"/>
              <a:gd name="connsiteX12" fmla="*/ 1373148 w 1547773"/>
              <a:gd name="connsiteY12" fmla="*/ 586640 h 1508143"/>
              <a:gd name="connsiteX13" fmla="*/ 1378188 w 1547773"/>
              <a:gd name="connsiteY13" fmla="*/ 581639 h 1508143"/>
              <a:gd name="connsiteX14" fmla="*/ 1462326 w 1547773"/>
              <a:gd name="connsiteY14" fmla="*/ 494604 h 1508143"/>
              <a:gd name="connsiteX15" fmla="*/ 1508125 w 1547773"/>
              <a:gd name="connsiteY15" fmla="*/ 754081 h 1508143"/>
              <a:gd name="connsiteX16" fmla="*/ 754063 w 1547773"/>
              <a:gd name="connsiteY16" fmla="*/ 1508144 h 1508143"/>
              <a:gd name="connsiteX17" fmla="*/ 0 w 1547773"/>
              <a:gd name="connsiteY17" fmla="*/ 754081 h 1508143"/>
              <a:gd name="connsiteX18" fmla="*/ 754063 w 1547773"/>
              <a:gd name="connsiteY18" fmla="*/ 19 h 1508143"/>
              <a:gd name="connsiteX19" fmla="*/ 754063 w 1547773"/>
              <a:gd name="connsiteY19" fmla="*/ 436581 h 1508143"/>
              <a:gd name="connsiteX20" fmla="*/ 895429 w 1547773"/>
              <a:gd name="connsiteY20" fmla="*/ 469720 h 1508143"/>
              <a:gd name="connsiteX21" fmla="*/ 700842 w 1547773"/>
              <a:gd name="connsiteY21" fmla="*/ 673952 h 1508143"/>
              <a:gd name="connsiteX22" fmla="*/ 720765 w 1547773"/>
              <a:gd name="connsiteY22" fmla="*/ 828138 h 1508143"/>
              <a:gd name="connsiteX23" fmla="*/ 887889 w 1547773"/>
              <a:gd name="connsiteY23" fmla="*/ 833139 h 1508143"/>
              <a:gd name="connsiteX24" fmla="*/ 892294 w 1547773"/>
              <a:gd name="connsiteY24" fmla="*/ 829170 h 1508143"/>
              <a:gd name="connsiteX25" fmla="*/ 1059299 w 1547773"/>
              <a:gd name="connsiteY25" fmla="*/ 666372 h 1508143"/>
              <a:gd name="connsiteX26" fmla="*/ 841864 w 1547773"/>
              <a:gd name="connsiteY26" fmla="*/ 1059226 h 1508143"/>
              <a:gd name="connsiteX27" fmla="*/ 449010 w 1547773"/>
              <a:gd name="connsiteY27" fmla="*/ 841791 h 1508143"/>
              <a:gd name="connsiteX28" fmla="*/ 666445 w 1547773"/>
              <a:gd name="connsiteY28" fmla="*/ 448936 h 1508143"/>
              <a:gd name="connsiteX29" fmla="*/ 754063 w 1547773"/>
              <a:gd name="connsiteY29" fmla="*/ 436581 h 1508143"/>
              <a:gd name="connsiteX30" fmla="*/ 1290876 w 1547773"/>
              <a:gd name="connsiteY30" fmla="*/ 11330 h 1508143"/>
              <a:gd name="connsiteX31" fmla="*/ 1300202 w 1547773"/>
              <a:gd name="connsiteY31" fmla="*/ 26451 h 1508143"/>
              <a:gd name="connsiteX32" fmla="*/ 1355368 w 1547773"/>
              <a:gd name="connsiteY32" fmla="*/ 192543 h 1508143"/>
              <a:gd name="connsiteX33" fmla="*/ 1521341 w 1547773"/>
              <a:gd name="connsiteY33" fmla="*/ 247629 h 1508143"/>
              <a:gd name="connsiteX34" fmla="*/ 1545787 w 1547773"/>
              <a:gd name="connsiteY34" fmla="*/ 296463 h 1508143"/>
              <a:gd name="connsiteX35" fmla="*/ 1536502 w 1547773"/>
              <a:gd name="connsiteY35" fmla="*/ 311526 h 1508143"/>
              <a:gd name="connsiteX36" fmla="*/ 1313259 w 1547773"/>
              <a:gd name="connsiteY36" fmla="*/ 534808 h 1508143"/>
              <a:gd name="connsiteX37" fmla="*/ 1234202 w 1547773"/>
              <a:gd name="connsiteY37" fmla="*/ 553461 h 1508143"/>
              <a:gd name="connsiteX38" fmla="*/ 1115854 w 1547773"/>
              <a:gd name="connsiteY38" fmla="*/ 513853 h 1508143"/>
              <a:gd name="connsiteX39" fmla="*/ 852884 w 1547773"/>
              <a:gd name="connsiteY39" fmla="*/ 776822 h 1508143"/>
              <a:gd name="connsiteX40" fmla="*/ 771009 w 1547773"/>
              <a:gd name="connsiteY40" fmla="*/ 778303 h 1508143"/>
              <a:gd name="connsiteX41" fmla="*/ 769528 w 1547773"/>
              <a:gd name="connsiteY41" fmla="*/ 696428 h 1508143"/>
              <a:gd name="connsiteX42" fmla="*/ 771009 w 1547773"/>
              <a:gd name="connsiteY42" fmla="*/ 694947 h 1508143"/>
              <a:gd name="connsiteX43" fmla="*/ 1033423 w 1547773"/>
              <a:gd name="connsiteY43" fmla="*/ 432533 h 1508143"/>
              <a:gd name="connsiteX44" fmla="*/ 994132 w 1547773"/>
              <a:gd name="connsiteY44" fmla="*/ 313471 h 1508143"/>
              <a:gd name="connsiteX45" fmla="*/ 1012904 w 1547773"/>
              <a:gd name="connsiteY45" fmla="*/ 234731 h 1508143"/>
              <a:gd name="connsiteX46" fmla="*/ 1236305 w 1547773"/>
              <a:gd name="connsiteY46" fmla="*/ 11290 h 1508143"/>
              <a:gd name="connsiteX47" fmla="*/ 1290876 w 1547773"/>
              <a:gd name="connsiteY47" fmla="*/ 11290 h 1508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547773" h="1508143">
                <a:moveTo>
                  <a:pt x="754063" y="19"/>
                </a:moveTo>
                <a:cubicBezTo>
                  <a:pt x="865704" y="19"/>
                  <a:pt x="971669" y="24268"/>
                  <a:pt x="1066998" y="67805"/>
                </a:cubicBezTo>
                <a:lnTo>
                  <a:pt x="947341" y="181430"/>
                </a:lnTo>
                <a:cubicBezTo>
                  <a:pt x="917906" y="210853"/>
                  <a:pt x="906210" y="253639"/>
                  <a:pt x="916583" y="293944"/>
                </a:cubicBezTo>
                <a:lnTo>
                  <a:pt x="918766" y="301406"/>
                </a:lnTo>
                <a:lnTo>
                  <a:pt x="936784" y="357484"/>
                </a:lnTo>
                <a:cubicBezTo>
                  <a:pt x="879496" y="331069"/>
                  <a:pt x="817147" y="317432"/>
                  <a:pt x="754063" y="317519"/>
                </a:cubicBezTo>
                <a:cubicBezTo>
                  <a:pt x="512961" y="317519"/>
                  <a:pt x="317500" y="512980"/>
                  <a:pt x="317500" y="754081"/>
                </a:cubicBezTo>
                <a:cubicBezTo>
                  <a:pt x="317500" y="995183"/>
                  <a:pt x="512961" y="1190644"/>
                  <a:pt x="754063" y="1190644"/>
                </a:cubicBezTo>
                <a:cubicBezTo>
                  <a:pt x="995164" y="1190644"/>
                  <a:pt x="1190625" y="995183"/>
                  <a:pt x="1190625" y="754081"/>
                </a:cubicBezTo>
                <a:cubicBezTo>
                  <a:pt x="1190625" y="700503"/>
                  <a:pt x="1180981" y="649147"/>
                  <a:pt x="1163280" y="601681"/>
                </a:cubicBezTo>
                <a:lnTo>
                  <a:pt x="1264722" y="630455"/>
                </a:lnTo>
                <a:cubicBezTo>
                  <a:pt x="1304766" y="643829"/>
                  <a:pt x="1342509" y="616366"/>
                  <a:pt x="1373148" y="586640"/>
                </a:cubicBezTo>
                <a:lnTo>
                  <a:pt x="1378188" y="581639"/>
                </a:lnTo>
                <a:lnTo>
                  <a:pt x="1462326" y="494604"/>
                </a:lnTo>
                <a:cubicBezTo>
                  <a:pt x="1492732" y="577730"/>
                  <a:pt x="1508236" y="665569"/>
                  <a:pt x="1508125" y="754081"/>
                </a:cubicBezTo>
                <a:cubicBezTo>
                  <a:pt x="1508125" y="1170522"/>
                  <a:pt x="1170503" y="1508144"/>
                  <a:pt x="754063" y="1508144"/>
                </a:cubicBezTo>
                <a:cubicBezTo>
                  <a:pt x="337622" y="1508144"/>
                  <a:pt x="0" y="1170522"/>
                  <a:pt x="0" y="754081"/>
                </a:cubicBezTo>
                <a:cubicBezTo>
                  <a:pt x="0" y="337640"/>
                  <a:pt x="337622" y="19"/>
                  <a:pt x="754063" y="19"/>
                </a:cubicBezTo>
                <a:close/>
                <a:moveTo>
                  <a:pt x="754063" y="436581"/>
                </a:moveTo>
                <a:cubicBezTo>
                  <a:pt x="804862" y="436581"/>
                  <a:pt x="852845" y="448487"/>
                  <a:pt x="895429" y="469720"/>
                </a:cubicBezTo>
                <a:lnTo>
                  <a:pt x="700842" y="673952"/>
                </a:lnTo>
                <a:cubicBezTo>
                  <a:pt x="666393" y="708401"/>
                  <a:pt x="677188" y="786784"/>
                  <a:pt x="720765" y="828138"/>
                </a:cubicBezTo>
                <a:cubicBezTo>
                  <a:pt x="762595" y="867826"/>
                  <a:pt x="850463" y="864016"/>
                  <a:pt x="887889" y="833139"/>
                </a:cubicBezTo>
                <a:lnTo>
                  <a:pt x="892294" y="829170"/>
                </a:lnTo>
                <a:lnTo>
                  <a:pt x="1059299" y="666372"/>
                </a:lnTo>
                <a:cubicBezTo>
                  <a:pt x="1107740" y="834899"/>
                  <a:pt x="1010390" y="1010785"/>
                  <a:pt x="841864" y="1059226"/>
                </a:cubicBezTo>
                <a:cubicBezTo>
                  <a:pt x="673337" y="1107667"/>
                  <a:pt x="497450" y="1010317"/>
                  <a:pt x="449010" y="841791"/>
                </a:cubicBezTo>
                <a:cubicBezTo>
                  <a:pt x="400569" y="673264"/>
                  <a:pt x="497918" y="497377"/>
                  <a:pt x="666445" y="448936"/>
                </a:cubicBezTo>
                <a:cubicBezTo>
                  <a:pt x="694931" y="440749"/>
                  <a:pt x="724423" y="436590"/>
                  <a:pt x="754063" y="436581"/>
                </a:cubicBezTo>
                <a:close/>
                <a:moveTo>
                  <a:pt x="1290876" y="11330"/>
                </a:moveTo>
                <a:cubicBezTo>
                  <a:pt x="1295118" y="15577"/>
                  <a:pt x="1298311" y="20754"/>
                  <a:pt x="1300202" y="26451"/>
                </a:cubicBezTo>
                <a:lnTo>
                  <a:pt x="1355368" y="192543"/>
                </a:lnTo>
                <a:lnTo>
                  <a:pt x="1521341" y="247629"/>
                </a:lnTo>
                <a:cubicBezTo>
                  <a:pt x="1541577" y="254363"/>
                  <a:pt x="1552522" y="276227"/>
                  <a:pt x="1545787" y="296463"/>
                </a:cubicBezTo>
                <a:cubicBezTo>
                  <a:pt x="1543900" y="302135"/>
                  <a:pt x="1540721" y="307291"/>
                  <a:pt x="1536502" y="311526"/>
                </a:cubicBezTo>
                <a:lnTo>
                  <a:pt x="1313259" y="534808"/>
                </a:lnTo>
                <a:cubicBezTo>
                  <a:pt x="1292573" y="555509"/>
                  <a:pt x="1261960" y="562732"/>
                  <a:pt x="1234202" y="553461"/>
                </a:cubicBezTo>
                <a:lnTo>
                  <a:pt x="1115854" y="513853"/>
                </a:lnTo>
                <a:lnTo>
                  <a:pt x="852884" y="776822"/>
                </a:lnTo>
                <a:cubicBezTo>
                  <a:pt x="830684" y="799840"/>
                  <a:pt x="794027" y="800504"/>
                  <a:pt x="771009" y="778303"/>
                </a:cubicBezTo>
                <a:cubicBezTo>
                  <a:pt x="747991" y="756103"/>
                  <a:pt x="747328" y="719446"/>
                  <a:pt x="769528" y="696428"/>
                </a:cubicBezTo>
                <a:cubicBezTo>
                  <a:pt x="770013" y="695925"/>
                  <a:pt x="770506" y="695432"/>
                  <a:pt x="771009" y="694947"/>
                </a:cubicBezTo>
                <a:lnTo>
                  <a:pt x="1033423" y="432533"/>
                </a:lnTo>
                <a:lnTo>
                  <a:pt x="994132" y="313471"/>
                </a:lnTo>
                <a:cubicBezTo>
                  <a:pt x="985023" y="285785"/>
                  <a:pt x="992284" y="255328"/>
                  <a:pt x="1012904" y="234731"/>
                </a:cubicBezTo>
                <a:lnTo>
                  <a:pt x="1236305" y="11290"/>
                </a:lnTo>
                <a:cubicBezTo>
                  <a:pt x="1251381" y="-3763"/>
                  <a:pt x="1275800" y="-3763"/>
                  <a:pt x="1290876" y="11290"/>
                </a:cubicBez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5" name="图形 19"/>
          <p:cNvSpPr/>
          <p:nvPr>
            <p:custDataLst>
              <p:tags r:id="rId23"/>
            </p:custDataLst>
          </p:nvPr>
        </p:nvSpPr>
        <p:spPr>
          <a:xfrm>
            <a:off x="8597408" y="4734648"/>
            <a:ext cx="128077" cy="115335"/>
          </a:xfrm>
          <a:custGeom>
            <a:avLst/>
            <a:gdLst>
              <a:gd name="connsiteX0" fmla="*/ 1043984 w 1521932"/>
              <a:gd name="connsiteY0" fmla="*/ 0 h 1370507"/>
              <a:gd name="connsiteX1" fmla="*/ 1273457 w 1521932"/>
              <a:gd name="connsiteY1" fmla="*/ 132834 h 1370507"/>
              <a:gd name="connsiteX2" fmla="*/ 1504359 w 1521932"/>
              <a:gd name="connsiteY2" fmla="*/ 534988 h 1370507"/>
              <a:gd name="connsiteX3" fmla="*/ 1483920 w 1521932"/>
              <a:gd name="connsiteY3" fmla="*/ 693658 h 1370507"/>
              <a:gd name="connsiteX4" fmla="*/ 856858 w 1521932"/>
              <a:gd name="connsiteY4" fmla="*/ 1330960 h 1370507"/>
              <a:gd name="connsiteX5" fmla="*/ 669795 w 1521932"/>
              <a:gd name="connsiteY5" fmla="*/ 1332561 h 1370507"/>
              <a:gd name="connsiteX6" fmla="*/ 666358 w 1521932"/>
              <a:gd name="connsiteY6" fmla="*/ 1329055 h 1370507"/>
              <a:gd name="connsiteX7" fmla="*/ 36160 w 1521932"/>
              <a:gd name="connsiteY7" fmla="*/ 662384 h 1370507"/>
              <a:gd name="connsiteX8" fmla="*/ 19174 w 1521932"/>
              <a:gd name="connsiteY8" fmla="*/ 502920 h 1370507"/>
              <a:gd name="connsiteX9" fmla="*/ 246861 w 1521932"/>
              <a:gd name="connsiteY9" fmla="*/ 127476 h 1370507"/>
              <a:gd name="connsiteX10" fmla="*/ 473040 w 1521932"/>
              <a:gd name="connsiteY10" fmla="*/ 0 h 1370507"/>
              <a:gd name="connsiteX11" fmla="*/ 1043984 w 1521932"/>
              <a:gd name="connsiteY11" fmla="*/ 0 h 1370507"/>
              <a:gd name="connsiteX12" fmla="*/ 1107405 w 1521932"/>
              <a:gd name="connsiteY12" fmla="*/ 549235 h 1370507"/>
              <a:gd name="connsiteX13" fmla="*/ 1023228 w 1521932"/>
              <a:gd name="connsiteY13" fmla="*/ 549235 h 1370507"/>
              <a:gd name="connsiteX14" fmla="*/ 756607 w 1521932"/>
              <a:gd name="connsiteY14" fmla="*/ 815816 h 1370507"/>
              <a:gd name="connsiteX15" fmla="*/ 490026 w 1521932"/>
              <a:gd name="connsiteY15" fmla="*/ 549235 h 1370507"/>
              <a:gd name="connsiteX16" fmla="*/ 405849 w 1521932"/>
              <a:gd name="connsiteY16" fmla="*/ 547772 h 1370507"/>
              <a:gd name="connsiteX17" fmla="*/ 404386 w 1521932"/>
              <a:gd name="connsiteY17" fmla="*/ 631949 h 1370507"/>
              <a:gd name="connsiteX18" fmla="*/ 405849 w 1521932"/>
              <a:gd name="connsiteY18" fmla="*/ 633413 h 1370507"/>
              <a:gd name="connsiteX19" fmla="*/ 714538 w 1521932"/>
              <a:gd name="connsiteY19" fmla="*/ 942102 h 1370507"/>
              <a:gd name="connsiteX20" fmla="*/ 798715 w 1521932"/>
              <a:gd name="connsiteY20" fmla="*/ 942102 h 1370507"/>
              <a:gd name="connsiteX21" fmla="*/ 1107405 w 1521932"/>
              <a:gd name="connsiteY21" fmla="*/ 633413 h 1370507"/>
              <a:gd name="connsiteX22" fmla="*/ 1107405 w 1521932"/>
              <a:gd name="connsiteY22" fmla="*/ 549235 h 1370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21932" h="1370507">
                <a:moveTo>
                  <a:pt x="1043984" y="0"/>
                </a:moveTo>
                <a:cubicBezTo>
                  <a:pt x="1138743" y="-6"/>
                  <a:pt x="1226270" y="50660"/>
                  <a:pt x="1273457" y="132834"/>
                </a:cubicBezTo>
                <a:lnTo>
                  <a:pt x="1504359" y="534988"/>
                </a:lnTo>
                <a:cubicBezTo>
                  <a:pt x="1533926" y="586471"/>
                  <a:pt x="1525569" y="651348"/>
                  <a:pt x="1483920" y="693658"/>
                </a:cubicBezTo>
                <a:lnTo>
                  <a:pt x="856858" y="1330960"/>
                </a:lnTo>
                <a:cubicBezTo>
                  <a:pt x="805644" y="1383058"/>
                  <a:pt x="721893" y="1383775"/>
                  <a:pt x="669795" y="1332561"/>
                </a:cubicBezTo>
                <a:cubicBezTo>
                  <a:pt x="668627" y="1331414"/>
                  <a:pt x="667481" y="1330245"/>
                  <a:pt x="666358" y="1329055"/>
                </a:cubicBezTo>
                <a:lnTo>
                  <a:pt x="36160" y="662384"/>
                </a:lnTo>
                <a:cubicBezTo>
                  <a:pt x="-4751" y="619113"/>
                  <a:pt x="-11704" y="553839"/>
                  <a:pt x="19174" y="502920"/>
                </a:cubicBezTo>
                <a:lnTo>
                  <a:pt x="246861" y="127476"/>
                </a:lnTo>
                <a:cubicBezTo>
                  <a:pt x="294792" y="48374"/>
                  <a:pt x="380549" y="41"/>
                  <a:pt x="473040" y="0"/>
                </a:cubicBezTo>
                <a:lnTo>
                  <a:pt x="1043984" y="0"/>
                </a:lnTo>
                <a:close/>
                <a:moveTo>
                  <a:pt x="1107405" y="549235"/>
                </a:moveTo>
                <a:cubicBezTo>
                  <a:pt x="1084158" y="525995"/>
                  <a:pt x="1046475" y="525995"/>
                  <a:pt x="1023228" y="549235"/>
                </a:cubicBezTo>
                <a:lnTo>
                  <a:pt x="756607" y="815816"/>
                </a:lnTo>
                <a:lnTo>
                  <a:pt x="490026" y="549235"/>
                </a:lnTo>
                <a:cubicBezTo>
                  <a:pt x="467185" y="525586"/>
                  <a:pt x="429498" y="524931"/>
                  <a:pt x="405849" y="547772"/>
                </a:cubicBezTo>
                <a:cubicBezTo>
                  <a:pt x="382200" y="570613"/>
                  <a:pt x="381545" y="608301"/>
                  <a:pt x="404386" y="631949"/>
                </a:cubicBezTo>
                <a:cubicBezTo>
                  <a:pt x="404865" y="632446"/>
                  <a:pt x="405353" y="632933"/>
                  <a:pt x="405849" y="633413"/>
                </a:cubicBezTo>
                <a:lnTo>
                  <a:pt x="714538" y="942102"/>
                </a:lnTo>
                <a:cubicBezTo>
                  <a:pt x="737785" y="965342"/>
                  <a:pt x="775469" y="965342"/>
                  <a:pt x="798715" y="942102"/>
                </a:cubicBezTo>
                <a:lnTo>
                  <a:pt x="1107405" y="633413"/>
                </a:lnTo>
                <a:cubicBezTo>
                  <a:pt x="1130645" y="610166"/>
                  <a:pt x="1130645" y="572482"/>
                  <a:pt x="1107405" y="549235"/>
                </a:cubicBez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6" name="图形 27"/>
          <p:cNvSpPr/>
          <p:nvPr>
            <p:custDataLst>
              <p:tags r:id="rId24"/>
            </p:custDataLst>
          </p:nvPr>
        </p:nvSpPr>
        <p:spPr>
          <a:xfrm>
            <a:off x="4113394" y="3767392"/>
            <a:ext cx="181121" cy="139302"/>
          </a:xfrm>
          <a:custGeom>
            <a:avLst/>
            <a:gdLst>
              <a:gd name="connsiteX0" fmla="*/ 2390182 w 2476872"/>
              <a:gd name="connsiteY0" fmla="*/ 282512 h 1905000"/>
              <a:gd name="connsiteX1" fmla="*/ 2476872 w 2476872"/>
              <a:gd name="connsiteY1" fmla="*/ 363284 h 1905000"/>
              <a:gd name="connsiteX2" fmla="*/ 2476872 w 2476872"/>
              <a:gd name="connsiteY2" fmla="*/ 1541717 h 1905000"/>
              <a:gd name="connsiteX3" fmla="*/ 2435909 w 2476872"/>
              <a:gd name="connsiteY3" fmla="*/ 1610297 h 1905000"/>
              <a:gd name="connsiteX4" fmla="*/ 2349218 w 2476872"/>
              <a:gd name="connsiteY4" fmla="*/ 1614392 h 1905000"/>
              <a:gd name="connsiteX5" fmla="*/ 1938819 w 2476872"/>
              <a:gd name="connsiteY5" fmla="*/ 1444847 h 1905000"/>
              <a:gd name="connsiteX6" fmla="*/ 1938819 w 2476872"/>
              <a:gd name="connsiteY6" fmla="*/ 1747552 h 1905000"/>
              <a:gd name="connsiteX7" fmla="*/ 1761056 w 2476872"/>
              <a:gd name="connsiteY7" fmla="*/ 1905000 h 1905000"/>
              <a:gd name="connsiteX8" fmla="*/ 177763 w 2476872"/>
              <a:gd name="connsiteY8" fmla="*/ 1905000 h 1905000"/>
              <a:gd name="connsiteX9" fmla="*/ 0 w 2476872"/>
              <a:gd name="connsiteY9" fmla="*/ 1747552 h 1905000"/>
              <a:gd name="connsiteX10" fmla="*/ 0 w 2476872"/>
              <a:gd name="connsiteY10" fmla="*/ 157448 h 1905000"/>
              <a:gd name="connsiteX11" fmla="*/ 177858 w 2476872"/>
              <a:gd name="connsiteY11" fmla="*/ 0 h 1905000"/>
              <a:gd name="connsiteX12" fmla="*/ 1765629 w 2476872"/>
              <a:gd name="connsiteY12" fmla="*/ 0 h 1905000"/>
              <a:gd name="connsiteX13" fmla="*/ 1943392 w 2476872"/>
              <a:gd name="connsiteY13" fmla="*/ 157448 h 1905000"/>
              <a:gd name="connsiteX14" fmla="*/ 1943392 w 2476872"/>
              <a:gd name="connsiteY14" fmla="*/ 460058 h 1905000"/>
              <a:gd name="connsiteX15" fmla="*/ 2353791 w 2476872"/>
              <a:gd name="connsiteY15" fmla="*/ 290513 h 1905000"/>
              <a:gd name="connsiteX16" fmla="*/ 2390277 w 2476872"/>
              <a:gd name="connsiteY16" fmla="*/ 282416 h 1905000"/>
              <a:gd name="connsiteX17" fmla="*/ 1292737 w 2476872"/>
              <a:gd name="connsiteY17" fmla="*/ 986600 h 1905000"/>
              <a:gd name="connsiteX18" fmla="*/ 1325541 w 2476872"/>
              <a:gd name="connsiteY18" fmla="*/ 855950 h 1905000"/>
              <a:gd name="connsiteX19" fmla="*/ 1292737 w 2476872"/>
              <a:gd name="connsiteY19" fmla="*/ 823151 h 1905000"/>
              <a:gd name="connsiteX20" fmla="*/ 811080 w 2476872"/>
              <a:gd name="connsiteY20" fmla="*/ 534543 h 1905000"/>
              <a:gd name="connsiteX21" fmla="*/ 680398 w 2476872"/>
              <a:gd name="connsiteY21" fmla="*/ 567289 h 1905000"/>
              <a:gd name="connsiteX22" fmla="*/ 666850 w 2476872"/>
              <a:gd name="connsiteY22" fmla="*/ 616077 h 1905000"/>
              <a:gd name="connsiteX23" fmla="*/ 666850 w 2476872"/>
              <a:gd name="connsiteY23" fmla="*/ 1193483 h 1905000"/>
              <a:gd name="connsiteX24" fmla="*/ 762190 w 2476872"/>
              <a:gd name="connsiteY24" fmla="*/ 1288657 h 1905000"/>
              <a:gd name="connsiteX25" fmla="*/ 811080 w 2476872"/>
              <a:gd name="connsiteY25" fmla="*/ 1275112 h 1905000"/>
              <a:gd name="connsiteX26" fmla="*/ 1292641 w 2476872"/>
              <a:gd name="connsiteY26" fmla="*/ 986504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76872" h="1905000">
                <a:moveTo>
                  <a:pt x="2390182" y="282512"/>
                </a:moveTo>
                <a:cubicBezTo>
                  <a:pt x="2440386" y="282512"/>
                  <a:pt x="2476872" y="318802"/>
                  <a:pt x="2476872" y="363284"/>
                </a:cubicBezTo>
                <a:lnTo>
                  <a:pt x="2476872" y="1541717"/>
                </a:lnTo>
                <a:cubicBezTo>
                  <a:pt x="2476872" y="1570006"/>
                  <a:pt x="2463154" y="1594199"/>
                  <a:pt x="2435909" y="1610297"/>
                </a:cubicBezTo>
                <a:cubicBezTo>
                  <a:pt x="2408472" y="1622489"/>
                  <a:pt x="2376559" y="1626489"/>
                  <a:pt x="2349218" y="1614392"/>
                </a:cubicBezTo>
                <a:lnTo>
                  <a:pt x="1938819" y="1444847"/>
                </a:lnTo>
                <a:lnTo>
                  <a:pt x="1938819" y="1747552"/>
                </a:lnTo>
                <a:cubicBezTo>
                  <a:pt x="1938819" y="1832324"/>
                  <a:pt x="1861369" y="1905000"/>
                  <a:pt x="1761056" y="1905000"/>
                </a:cubicBezTo>
                <a:lnTo>
                  <a:pt x="177763" y="1905000"/>
                </a:lnTo>
                <a:cubicBezTo>
                  <a:pt x="82213" y="1905000"/>
                  <a:pt x="0" y="1836420"/>
                  <a:pt x="0" y="1747552"/>
                </a:cubicBezTo>
                <a:lnTo>
                  <a:pt x="0" y="157448"/>
                </a:lnTo>
                <a:cubicBezTo>
                  <a:pt x="0" y="72676"/>
                  <a:pt x="77545" y="0"/>
                  <a:pt x="177858" y="0"/>
                </a:cubicBezTo>
                <a:lnTo>
                  <a:pt x="1765629" y="0"/>
                </a:lnTo>
                <a:cubicBezTo>
                  <a:pt x="1861369" y="0"/>
                  <a:pt x="1943392" y="68580"/>
                  <a:pt x="1943392" y="157448"/>
                </a:cubicBezTo>
                <a:lnTo>
                  <a:pt x="1943392" y="460058"/>
                </a:lnTo>
                <a:lnTo>
                  <a:pt x="2353791" y="290513"/>
                </a:lnTo>
                <a:cubicBezTo>
                  <a:pt x="2365296" y="285422"/>
                  <a:pt x="2377698" y="282670"/>
                  <a:pt x="2390277" y="282416"/>
                </a:cubicBezTo>
                <a:close/>
                <a:moveTo>
                  <a:pt x="1292737" y="986600"/>
                </a:moveTo>
                <a:cubicBezTo>
                  <a:pt x="1337879" y="959579"/>
                  <a:pt x="1352566" y="901085"/>
                  <a:pt x="1325541" y="855950"/>
                </a:cubicBezTo>
                <a:cubicBezTo>
                  <a:pt x="1317477" y="842481"/>
                  <a:pt x="1306208" y="831214"/>
                  <a:pt x="1292737" y="823151"/>
                </a:cubicBezTo>
                <a:lnTo>
                  <a:pt x="811080" y="534543"/>
                </a:lnTo>
                <a:cubicBezTo>
                  <a:pt x="765950" y="507504"/>
                  <a:pt x="707441" y="522165"/>
                  <a:pt x="680398" y="567289"/>
                </a:cubicBezTo>
                <a:cubicBezTo>
                  <a:pt x="671562" y="582032"/>
                  <a:pt x="666881" y="598890"/>
                  <a:pt x="666850" y="616077"/>
                </a:cubicBezTo>
                <a:lnTo>
                  <a:pt x="666850" y="1193483"/>
                </a:lnTo>
                <a:cubicBezTo>
                  <a:pt x="666892" y="1246088"/>
                  <a:pt x="709577" y="1288699"/>
                  <a:pt x="762190" y="1288657"/>
                </a:cubicBezTo>
                <a:cubicBezTo>
                  <a:pt x="779412" y="1288644"/>
                  <a:pt x="796308" y="1283963"/>
                  <a:pt x="811080" y="1275112"/>
                </a:cubicBezTo>
                <a:lnTo>
                  <a:pt x="1292641" y="986504"/>
                </a:ln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7" name="任意多边形: 形状 286"/>
          <p:cNvSpPr/>
          <p:nvPr>
            <p:custDataLst>
              <p:tags r:id="rId25"/>
            </p:custDataLst>
          </p:nvPr>
        </p:nvSpPr>
        <p:spPr>
          <a:xfrm>
            <a:off x="5421150" y="3716415"/>
            <a:ext cx="1343154" cy="1343161"/>
          </a:xfrm>
          <a:custGeom>
            <a:avLst/>
            <a:gdLst>
              <a:gd name="connsiteX0" fmla="*/ 216236 w 216800"/>
              <a:gd name="connsiteY0" fmla="*/ 137858 h 216801"/>
              <a:gd name="connsiteX1" fmla="*/ 216004 w 216800"/>
              <a:gd name="connsiteY1" fmla="*/ 144612 h 216801"/>
              <a:gd name="connsiteX2" fmla="*/ 213679 w 216800"/>
              <a:gd name="connsiteY2" fmla="*/ 152646 h 216801"/>
              <a:gd name="connsiteX3" fmla="*/ 209726 w 216800"/>
              <a:gd name="connsiteY3" fmla="*/ 159981 h 216801"/>
              <a:gd name="connsiteX4" fmla="*/ 204611 w 216800"/>
              <a:gd name="connsiteY4" fmla="*/ 164638 h 216801"/>
              <a:gd name="connsiteX5" fmla="*/ 199728 w 216800"/>
              <a:gd name="connsiteY5" fmla="*/ 166036 h 216801"/>
              <a:gd name="connsiteX6" fmla="*/ 195078 w 216800"/>
              <a:gd name="connsiteY6" fmla="*/ 165104 h 216801"/>
              <a:gd name="connsiteX7" fmla="*/ 189265 w 216800"/>
              <a:gd name="connsiteY7" fmla="*/ 163823 h 216801"/>
              <a:gd name="connsiteX8" fmla="*/ 182173 w 216800"/>
              <a:gd name="connsiteY8" fmla="*/ 163590 h 216801"/>
              <a:gd name="connsiteX9" fmla="*/ 174966 w 216800"/>
              <a:gd name="connsiteY9" fmla="*/ 165104 h 216801"/>
              <a:gd name="connsiteX10" fmla="*/ 168804 w 216800"/>
              <a:gd name="connsiteY10" fmla="*/ 169063 h 216801"/>
              <a:gd name="connsiteX11" fmla="*/ 162293 w 216800"/>
              <a:gd name="connsiteY11" fmla="*/ 182336 h 216801"/>
              <a:gd name="connsiteX12" fmla="*/ 164386 w 216800"/>
              <a:gd name="connsiteY12" fmla="*/ 196542 h 216801"/>
              <a:gd name="connsiteX13" fmla="*/ 163688 w 216800"/>
              <a:gd name="connsiteY13" fmla="*/ 205856 h 216801"/>
              <a:gd name="connsiteX14" fmla="*/ 159271 w 216800"/>
              <a:gd name="connsiteY14" fmla="*/ 209698 h 216801"/>
              <a:gd name="connsiteX15" fmla="*/ 152644 w 216800"/>
              <a:gd name="connsiteY15" fmla="*/ 213307 h 216801"/>
              <a:gd name="connsiteX16" fmla="*/ 145087 w 216800"/>
              <a:gd name="connsiteY16" fmla="*/ 215870 h 216801"/>
              <a:gd name="connsiteX17" fmla="*/ 138112 w 216800"/>
              <a:gd name="connsiteY17" fmla="*/ 216802 h 216801"/>
              <a:gd name="connsiteX18" fmla="*/ 134159 w 216800"/>
              <a:gd name="connsiteY18" fmla="*/ 215171 h 216801"/>
              <a:gd name="connsiteX19" fmla="*/ 131602 w 216800"/>
              <a:gd name="connsiteY19" fmla="*/ 211679 h 216801"/>
              <a:gd name="connsiteX20" fmla="*/ 131369 w 216800"/>
              <a:gd name="connsiteY20" fmla="*/ 211679 h 216801"/>
              <a:gd name="connsiteX21" fmla="*/ 122650 w 216800"/>
              <a:gd name="connsiteY21" fmla="*/ 199219 h 216801"/>
              <a:gd name="connsiteX22" fmla="*/ 108350 w 216800"/>
              <a:gd name="connsiteY22" fmla="*/ 193979 h 216801"/>
              <a:gd name="connsiteX23" fmla="*/ 94051 w 216800"/>
              <a:gd name="connsiteY23" fmla="*/ 199219 h 216801"/>
              <a:gd name="connsiteX24" fmla="*/ 85099 w 216800"/>
              <a:gd name="connsiteY24" fmla="*/ 211444 h 216801"/>
              <a:gd name="connsiteX25" fmla="*/ 81611 w 216800"/>
              <a:gd name="connsiteY25" fmla="*/ 215520 h 216801"/>
              <a:gd name="connsiteX26" fmla="*/ 76496 w 216800"/>
              <a:gd name="connsiteY26" fmla="*/ 216802 h 216801"/>
              <a:gd name="connsiteX27" fmla="*/ 69172 w 216800"/>
              <a:gd name="connsiteY27" fmla="*/ 215636 h 216801"/>
              <a:gd name="connsiteX28" fmla="*/ 61034 w 216800"/>
              <a:gd name="connsiteY28" fmla="*/ 212725 h 216801"/>
              <a:gd name="connsiteX29" fmla="*/ 53710 w 216800"/>
              <a:gd name="connsiteY29" fmla="*/ 208651 h 216801"/>
              <a:gd name="connsiteX30" fmla="*/ 48827 w 216800"/>
              <a:gd name="connsiteY30" fmla="*/ 203993 h 216801"/>
              <a:gd name="connsiteX31" fmla="*/ 47548 w 216800"/>
              <a:gd name="connsiteY31" fmla="*/ 200151 h 216801"/>
              <a:gd name="connsiteX32" fmla="*/ 49292 w 216800"/>
              <a:gd name="connsiteY32" fmla="*/ 193979 h 216801"/>
              <a:gd name="connsiteX33" fmla="*/ 51268 w 216800"/>
              <a:gd name="connsiteY33" fmla="*/ 181754 h 216801"/>
              <a:gd name="connsiteX34" fmla="*/ 45339 w 216800"/>
              <a:gd name="connsiteY34" fmla="*/ 169063 h 216801"/>
              <a:gd name="connsiteX35" fmla="*/ 37434 w 216800"/>
              <a:gd name="connsiteY35" fmla="*/ 164522 h 216801"/>
              <a:gd name="connsiteX36" fmla="*/ 28598 w 216800"/>
              <a:gd name="connsiteY36" fmla="*/ 163707 h 216801"/>
              <a:gd name="connsiteX37" fmla="*/ 18600 w 216800"/>
              <a:gd name="connsiteY37" fmla="*/ 165570 h 216801"/>
              <a:gd name="connsiteX38" fmla="*/ 12090 w 216800"/>
              <a:gd name="connsiteY38" fmla="*/ 165104 h 216801"/>
              <a:gd name="connsiteX39" fmla="*/ 7323 w 216800"/>
              <a:gd name="connsiteY39" fmla="*/ 160796 h 216801"/>
              <a:gd name="connsiteX40" fmla="*/ 3371 w 216800"/>
              <a:gd name="connsiteY40" fmla="*/ 153344 h 216801"/>
              <a:gd name="connsiteX41" fmla="*/ 696 w 216800"/>
              <a:gd name="connsiteY41" fmla="*/ 144961 h 216801"/>
              <a:gd name="connsiteX42" fmla="*/ 231 w 216800"/>
              <a:gd name="connsiteY42" fmla="*/ 137858 h 216801"/>
              <a:gd name="connsiteX43" fmla="*/ 4882 w 216800"/>
              <a:gd name="connsiteY43" fmla="*/ 131338 h 216801"/>
              <a:gd name="connsiteX44" fmla="*/ 17437 w 216800"/>
              <a:gd name="connsiteY44" fmla="*/ 122140 h 216801"/>
              <a:gd name="connsiteX45" fmla="*/ 23018 w 216800"/>
              <a:gd name="connsiteY45" fmla="*/ 107818 h 216801"/>
              <a:gd name="connsiteX46" fmla="*/ 17437 w 216800"/>
              <a:gd name="connsiteY46" fmla="*/ 93613 h 216801"/>
              <a:gd name="connsiteX47" fmla="*/ 4882 w 216800"/>
              <a:gd name="connsiteY47" fmla="*/ 84764 h 216801"/>
              <a:gd name="connsiteX48" fmla="*/ 1394 w 216800"/>
              <a:gd name="connsiteY48" fmla="*/ 81388 h 216801"/>
              <a:gd name="connsiteX49" fmla="*/ -1 w 216800"/>
              <a:gd name="connsiteY49" fmla="*/ 75915 h 216801"/>
              <a:gd name="connsiteX50" fmla="*/ 929 w 216800"/>
              <a:gd name="connsiteY50" fmla="*/ 69162 h 216801"/>
              <a:gd name="connsiteX51" fmla="*/ 3371 w 216800"/>
              <a:gd name="connsiteY51" fmla="*/ 61943 h 216801"/>
              <a:gd name="connsiteX52" fmla="*/ 6858 w 216800"/>
              <a:gd name="connsiteY52" fmla="*/ 55539 h 216801"/>
              <a:gd name="connsiteX53" fmla="*/ 11160 w 216800"/>
              <a:gd name="connsiteY53" fmla="*/ 51231 h 216801"/>
              <a:gd name="connsiteX54" fmla="*/ 14764 w 216800"/>
              <a:gd name="connsiteY54" fmla="*/ 50300 h 216801"/>
              <a:gd name="connsiteX55" fmla="*/ 18600 w 216800"/>
              <a:gd name="connsiteY55" fmla="*/ 51231 h 216801"/>
              <a:gd name="connsiteX56" fmla="*/ 33132 w 216800"/>
              <a:gd name="connsiteY56" fmla="*/ 52978 h 216801"/>
              <a:gd name="connsiteX57" fmla="*/ 46502 w 216800"/>
              <a:gd name="connsiteY57" fmla="*/ 46341 h 216801"/>
              <a:gd name="connsiteX58" fmla="*/ 50571 w 216800"/>
              <a:gd name="connsiteY58" fmla="*/ 39471 h 216801"/>
              <a:gd name="connsiteX59" fmla="*/ 52198 w 216800"/>
              <a:gd name="connsiteY59" fmla="*/ 31437 h 216801"/>
              <a:gd name="connsiteX60" fmla="*/ 52198 w 216800"/>
              <a:gd name="connsiteY60" fmla="*/ 24218 h 216801"/>
              <a:gd name="connsiteX61" fmla="*/ 51617 w 216800"/>
              <a:gd name="connsiteY61" fmla="*/ 19561 h 216801"/>
              <a:gd name="connsiteX62" fmla="*/ 50803 w 216800"/>
              <a:gd name="connsiteY62" fmla="*/ 16301 h 216801"/>
              <a:gd name="connsiteX63" fmla="*/ 51152 w 216800"/>
              <a:gd name="connsiteY63" fmla="*/ 13041 h 216801"/>
              <a:gd name="connsiteX64" fmla="*/ 56151 w 216800"/>
              <a:gd name="connsiteY64" fmla="*/ 7335 h 216801"/>
              <a:gd name="connsiteX65" fmla="*/ 63940 w 216800"/>
              <a:gd name="connsiteY65" fmla="*/ 3260 h 216801"/>
              <a:gd name="connsiteX66" fmla="*/ 72078 w 216800"/>
              <a:gd name="connsiteY66" fmla="*/ 815 h 216801"/>
              <a:gd name="connsiteX67" fmla="*/ 78356 w 216800"/>
              <a:gd name="connsiteY67" fmla="*/ 0 h 216801"/>
              <a:gd name="connsiteX68" fmla="*/ 83123 w 216800"/>
              <a:gd name="connsiteY68" fmla="*/ 1980 h 216801"/>
              <a:gd name="connsiteX69" fmla="*/ 85564 w 216800"/>
              <a:gd name="connsiteY69" fmla="*/ 6055 h 216801"/>
              <a:gd name="connsiteX70" fmla="*/ 93934 w 216800"/>
              <a:gd name="connsiteY70" fmla="*/ 17116 h 216801"/>
              <a:gd name="connsiteX71" fmla="*/ 107653 w 216800"/>
              <a:gd name="connsiteY71" fmla="*/ 21890 h 216801"/>
              <a:gd name="connsiteX72" fmla="*/ 122069 w 216800"/>
              <a:gd name="connsiteY72" fmla="*/ 17349 h 216801"/>
              <a:gd name="connsiteX73" fmla="*/ 130904 w 216800"/>
              <a:gd name="connsiteY73" fmla="*/ 5822 h 216801"/>
              <a:gd name="connsiteX74" fmla="*/ 133811 w 216800"/>
              <a:gd name="connsiteY74" fmla="*/ 1980 h 216801"/>
              <a:gd name="connsiteX75" fmla="*/ 137879 w 216800"/>
              <a:gd name="connsiteY75" fmla="*/ 0 h 216801"/>
              <a:gd name="connsiteX76" fmla="*/ 144971 w 216800"/>
              <a:gd name="connsiteY76" fmla="*/ 931 h 216801"/>
              <a:gd name="connsiteX77" fmla="*/ 152528 w 216800"/>
              <a:gd name="connsiteY77" fmla="*/ 3493 h 216801"/>
              <a:gd name="connsiteX78" fmla="*/ 159387 w 216800"/>
              <a:gd name="connsiteY78" fmla="*/ 7685 h 216801"/>
              <a:gd name="connsiteX79" fmla="*/ 164386 w 216800"/>
              <a:gd name="connsiteY79" fmla="*/ 13273 h 216801"/>
              <a:gd name="connsiteX80" fmla="*/ 165083 w 216800"/>
              <a:gd name="connsiteY80" fmla="*/ 17349 h 216801"/>
              <a:gd name="connsiteX81" fmla="*/ 164153 w 216800"/>
              <a:gd name="connsiteY81" fmla="*/ 20493 h 216801"/>
              <a:gd name="connsiteX82" fmla="*/ 162293 w 216800"/>
              <a:gd name="connsiteY82" fmla="*/ 34697 h 216801"/>
              <a:gd name="connsiteX83" fmla="*/ 169036 w 216800"/>
              <a:gd name="connsiteY83" fmla="*/ 47738 h 216801"/>
              <a:gd name="connsiteX84" fmla="*/ 182755 w 216800"/>
              <a:gd name="connsiteY84" fmla="*/ 53909 h 216801"/>
              <a:gd name="connsiteX85" fmla="*/ 197869 w 216800"/>
              <a:gd name="connsiteY85" fmla="*/ 51231 h 216801"/>
              <a:gd name="connsiteX86" fmla="*/ 202402 w 216800"/>
              <a:gd name="connsiteY86" fmla="*/ 50300 h 216801"/>
              <a:gd name="connsiteX87" fmla="*/ 206935 w 216800"/>
              <a:gd name="connsiteY87" fmla="*/ 52395 h 216801"/>
              <a:gd name="connsiteX88" fmla="*/ 213097 w 216800"/>
              <a:gd name="connsiteY88" fmla="*/ 62292 h 216801"/>
              <a:gd name="connsiteX89" fmla="*/ 216701 w 216800"/>
              <a:gd name="connsiteY89" fmla="*/ 75682 h 216801"/>
              <a:gd name="connsiteX90" fmla="*/ 215424 w 216800"/>
              <a:gd name="connsiteY90" fmla="*/ 81853 h 216801"/>
              <a:gd name="connsiteX91" fmla="*/ 211818 w 216800"/>
              <a:gd name="connsiteY91" fmla="*/ 84764 h 216801"/>
              <a:gd name="connsiteX92" fmla="*/ 199496 w 216800"/>
              <a:gd name="connsiteY92" fmla="*/ 93730 h 216801"/>
              <a:gd name="connsiteX93" fmla="*/ 194380 w 216800"/>
              <a:gd name="connsiteY93" fmla="*/ 108284 h 216801"/>
              <a:gd name="connsiteX94" fmla="*/ 198681 w 216800"/>
              <a:gd name="connsiteY94" fmla="*/ 122140 h 216801"/>
              <a:gd name="connsiteX95" fmla="*/ 209959 w 216800"/>
              <a:gd name="connsiteY95" fmla="*/ 130639 h 216801"/>
              <a:gd name="connsiteX96" fmla="*/ 212748 w 216800"/>
              <a:gd name="connsiteY96" fmla="*/ 132502 h 216801"/>
              <a:gd name="connsiteX97" fmla="*/ 216236 w 216800"/>
              <a:gd name="connsiteY97" fmla="*/ 137858 h 216801"/>
              <a:gd name="connsiteX98" fmla="*/ 108118 w 216800"/>
              <a:gd name="connsiteY98" fmla="*/ 158816 h 216801"/>
              <a:gd name="connsiteX99" fmla="*/ 127881 w 216800"/>
              <a:gd name="connsiteY99" fmla="*/ 154858 h 216801"/>
              <a:gd name="connsiteX100" fmla="*/ 144041 w 216800"/>
              <a:gd name="connsiteY100" fmla="*/ 143913 h 216801"/>
              <a:gd name="connsiteX101" fmla="*/ 154853 w 216800"/>
              <a:gd name="connsiteY101" fmla="*/ 127729 h 216801"/>
              <a:gd name="connsiteX102" fmla="*/ 158805 w 216800"/>
              <a:gd name="connsiteY102" fmla="*/ 108051 h 216801"/>
              <a:gd name="connsiteX103" fmla="*/ 154853 w 216800"/>
              <a:gd name="connsiteY103" fmla="*/ 88374 h 216801"/>
              <a:gd name="connsiteX104" fmla="*/ 144041 w 216800"/>
              <a:gd name="connsiteY104" fmla="*/ 72306 h 216801"/>
              <a:gd name="connsiteX105" fmla="*/ 127881 w 216800"/>
              <a:gd name="connsiteY105" fmla="*/ 61477 h 216801"/>
              <a:gd name="connsiteX106" fmla="*/ 108118 w 216800"/>
              <a:gd name="connsiteY106" fmla="*/ 57519 h 216801"/>
              <a:gd name="connsiteX107" fmla="*/ 88470 w 216800"/>
              <a:gd name="connsiteY107" fmla="*/ 61477 h 216801"/>
              <a:gd name="connsiteX108" fmla="*/ 72427 w 216800"/>
              <a:gd name="connsiteY108" fmla="*/ 72306 h 216801"/>
              <a:gd name="connsiteX109" fmla="*/ 61615 w 216800"/>
              <a:gd name="connsiteY109" fmla="*/ 88374 h 216801"/>
              <a:gd name="connsiteX110" fmla="*/ 57662 w 216800"/>
              <a:gd name="connsiteY110" fmla="*/ 108051 h 216801"/>
              <a:gd name="connsiteX111" fmla="*/ 61615 w 216800"/>
              <a:gd name="connsiteY111" fmla="*/ 127729 h 216801"/>
              <a:gd name="connsiteX112" fmla="*/ 72427 w 216800"/>
              <a:gd name="connsiteY112" fmla="*/ 143913 h 216801"/>
              <a:gd name="connsiteX113" fmla="*/ 88470 w 216800"/>
              <a:gd name="connsiteY113" fmla="*/ 154858 h 216801"/>
              <a:gd name="connsiteX114" fmla="*/ 108118 w 216800"/>
              <a:gd name="connsiteY114" fmla="*/ 158816 h 216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16800" h="216801">
                <a:moveTo>
                  <a:pt x="216236" y="137858"/>
                </a:moveTo>
                <a:cubicBezTo>
                  <a:pt x="216547" y="139721"/>
                  <a:pt x="216471" y="141972"/>
                  <a:pt x="216004" y="144612"/>
                </a:cubicBezTo>
                <a:cubicBezTo>
                  <a:pt x="215539" y="147251"/>
                  <a:pt x="214765" y="149929"/>
                  <a:pt x="213679" y="152646"/>
                </a:cubicBezTo>
                <a:cubicBezTo>
                  <a:pt x="212594" y="155362"/>
                  <a:pt x="211277" y="157808"/>
                  <a:pt x="209726" y="159981"/>
                </a:cubicBezTo>
                <a:cubicBezTo>
                  <a:pt x="208175" y="162154"/>
                  <a:pt x="206470" y="163707"/>
                  <a:pt x="204611" y="164638"/>
                </a:cubicBezTo>
                <a:cubicBezTo>
                  <a:pt x="202750" y="165570"/>
                  <a:pt x="201123" y="166036"/>
                  <a:pt x="199728" y="166036"/>
                </a:cubicBezTo>
                <a:cubicBezTo>
                  <a:pt x="198334" y="166036"/>
                  <a:pt x="196783" y="165725"/>
                  <a:pt x="195078" y="165104"/>
                </a:cubicBezTo>
                <a:cubicBezTo>
                  <a:pt x="193527" y="164638"/>
                  <a:pt x="191589" y="164211"/>
                  <a:pt x="189265" y="163823"/>
                </a:cubicBezTo>
                <a:cubicBezTo>
                  <a:pt x="186939" y="163435"/>
                  <a:pt x="184575" y="163358"/>
                  <a:pt x="182173" y="163590"/>
                </a:cubicBezTo>
                <a:cubicBezTo>
                  <a:pt x="179771" y="163823"/>
                  <a:pt x="177368" y="164328"/>
                  <a:pt x="174966" y="165104"/>
                </a:cubicBezTo>
                <a:cubicBezTo>
                  <a:pt x="172563" y="165880"/>
                  <a:pt x="170509" y="167200"/>
                  <a:pt x="168804" y="169063"/>
                </a:cubicBezTo>
                <a:cubicBezTo>
                  <a:pt x="165083" y="172944"/>
                  <a:pt x="162913" y="177369"/>
                  <a:pt x="162293" y="182336"/>
                </a:cubicBezTo>
                <a:cubicBezTo>
                  <a:pt x="161673" y="187303"/>
                  <a:pt x="162371" y="192039"/>
                  <a:pt x="164386" y="196542"/>
                </a:cubicBezTo>
                <a:cubicBezTo>
                  <a:pt x="165936" y="199645"/>
                  <a:pt x="165704" y="202751"/>
                  <a:pt x="163688" y="205856"/>
                </a:cubicBezTo>
                <a:cubicBezTo>
                  <a:pt x="162758" y="207098"/>
                  <a:pt x="161286" y="208380"/>
                  <a:pt x="159271" y="209698"/>
                </a:cubicBezTo>
                <a:cubicBezTo>
                  <a:pt x="157255" y="211018"/>
                  <a:pt x="155046" y="212221"/>
                  <a:pt x="152644" y="213307"/>
                </a:cubicBezTo>
                <a:cubicBezTo>
                  <a:pt x="150241" y="214395"/>
                  <a:pt x="147722" y="215249"/>
                  <a:pt x="145087" y="215870"/>
                </a:cubicBezTo>
                <a:cubicBezTo>
                  <a:pt x="142452" y="216491"/>
                  <a:pt x="140127" y="216802"/>
                  <a:pt x="138112" y="216802"/>
                </a:cubicBezTo>
                <a:cubicBezTo>
                  <a:pt x="136717" y="216802"/>
                  <a:pt x="135399" y="216257"/>
                  <a:pt x="134159" y="215171"/>
                </a:cubicBezTo>
                <a:cubicBezTo>
                  <a:pt x="132919" y="214085"/>
                  <a:pt x="132067" y="212919"/>
                  <a:pt x="131602" y="211679"/>
                </a:cubicBezTo>
                <a:lnTo>
                  <a:pt x="131369" y="211679"/>
                </a:lnTo>
                <a:cubicBezTo>
                  <a:pt x="129664" y="206866"/>
                  <a:pt x="126757" y="202712"/>
                  <a:pt x="122650" y="199219"/>
                </a:cubicBezTo>
                <a:cubicBezTo>
                  <a:pt x="118542" y="195727"/>
                  <a:pt x="113775" y="193979"/>
                  <a:pt x="108350" y="193979"/>
                </a:cubicBezTo>
                <a:cubicBezTo>
                  <a:pt x="103080" y="193979"/>
                  <a:pt x="98313" y="195727"/>
                  <a:pt x="94051" y="199219"/>
                </a:cubicBezTo>
                <a:cubicBezTo>
                  <a:pt x="89788" y="202712"/>
                  <a:pt x="86804" y="206788"/>
                  <a:pt x="85099" y="211444"/>
                </a:cubicBezTo>
                <a:cubicBezTo>
                  <a:pt x="84324" y="213307"/>
                  <a:pt x="83161" y="214667"/>
                  <a:pt x="81611" y="215520"/>
                </a:cubicBezTo>
                <a:cubicBezTo>
                  <a:pt x="80061" y="216374"/>
                  <a:pt x="78356" y="216802"/>
                  <a:pt x="76496" y="216802"/>
                </a:cubicBezTo>
                <a:cubicBezTo>
                  <a:pt x="74326" y="216802"/>
                  <a:pt x="71884" y="216413"/>
                  <a:pt x="69172" y="215636"/>
                </a:cubicBezTo>
                <a:cubicBezTo>
                  <a:pt x="66459" y="214860"/>
                  <a:pt x="63746" y="213889"/>
                  <a:pt x="61034" y="212725"/>
                </a:cubicBezTo>
                <a:cubicBezTo>
                  <a:pt x="58321" y="211561"/>
                  <a:pt x="55879" y="210204"/>
                  <a:pt x="53710" y="208651"/>
                </a:cubicBezTo>
                <a:cubicBezTo>
                  <a:pt x="51540" y="207098"/>
                  <a:pt x="49912" y="205546"/>
                  <a:pt x="48827" y="203993"/>
                </a:cubicBezTo>
                <a:cubicBezTo>
                  <a:pt x="48052" y="202907"/>
                  <a:pt x="47625" y="201626"/>
                  <a:pt x="47548" y="200151"/>
                </a:cubicBezTo>
                <a:cubicBezTo>
                  <a:pt x="47471" y="198676"/>
                  <a:pt x="48052" y="196620"/>
                  <a:pt x="49292" y="193979"/>
                </a:cubicBezTo>
                <a:cubicBezTo>
                  <a:pt x="50997" y="190409"/>
                  <a:pt x="51656" y="186334"/>
                  <a:pt x="51268" y="181754"/>
                </a:cubicBezTo>
                <a:cubicBezTo>
                  <a:pt x="50881" y="177174"/>
                  <a:pt x="48904" y="172944"/>
                  <a:pt x="45339" y="169063"/>
                </a:cubicBezTo>
                <a:cubicBezTo>
                  <a:pt x="43169" y="166734"/>
                  <a:pt x="40534" y="165220"/>
                  <a:pt x="37434" y="164522"/>
                </a:cubicBezTo>
                <a:cubicBezTo>
                  <a:pt x="34334" y="163823"/>
                  <a:pt x="31388" y="163551"/>
                  <a:pt x="28598" y="163707"/>
                </a:cubicBezTo>
                <a:cubicBezTo>
                  <a:pt x="25343" y="163862"/>
                  <a:pt x="22010" y="164483"/>
                  <a:pt x="18600" y="165570"/>
                </a:cubicBezTo>
                <a:cubicBezTo>
                  <a:pt x="16430" y="166191"/>
                  <a:pt x="14260" y="166036"/>
                  <a:pt x="12090" y="165104"/>
                </a:cubicBezTo>
                <a:cubicBezTo>
                  <a:pt x="10385" y="164483"/>
                  <a:pt x="8796" y="163047"/>
                  <a:pt x="7323" y="160796"/>
                </a:cubicBezTo>
                <a:cubicBezTo>
                  <a:pt x="5851" y="158545"/>
                  <a:pt x="4533" y="156061"/>
                  <a:pt x="3371" y="153344"/>
                </a:cubicBezTo>
                <a:cubicBezTo>
                  <a:pt x="2208" y="150627"/>
                  <a:pt x="1317" y="147833"/>
                  <a:pt x="696" y="144961"/>
                </a:cubicBezTo>
                <a:cubicBezTo>
                  <a:pt x="77" y="142089"/>
                  <a:pt x="-79" y="139721"/>
                  <a:pt x="231" y="137858"/>
                </a:cubicBezTo>
                <a:cubicBezTo>
                  <a:pt x="696" y="134443"/>
                  <a:pt x="2246" y="132270"/>
                  <a:pt x="4882" y="131338"/>
                </a:cubicBezTo>
                <a:cubicBezTo>
                  <a:pt x="9532" y="129475"/>
                  <a:pt x="13717" y="126409"/>
                  <a:pt x="17437" y="122140"/>
                </a:cubicBezTo>
                <a:cubicBezTo>
                  <a:pt x="21158" y="117870"/>
                  <a:pt x="23018" y="113097"/>
                  <a:pt x="23018" y="107818"/>
                </a:cubicBezTo>
                <a:cubicBezTo>
                  <a:pt x="23018" y="102385"/>
                  <a:pt x="21158" y="97650"/>
                  <a:pt x="17437" y="93613"/>
                </a:cubicBezTo>
                <a:cubicBezTo>
                  <a:pt x="13717" y="89577"/>
                  <a:pt x="9532" y="86627"/>
                  <a:pt x="4882" y="84764"/>
                </a:cubicBezTo>
                <a:cubicBezTo>
                  <a:pt x="3487" y="84299"/>
                  <a:pt x="2324" y="83173"/>
                  <a:pt x="1394" y="81388"/>
                </a:cubicBezTo>
                <a:cubicBezTo>
                  <a:pt x="464" y="79602"/>
                  <a:pt x="-1" y="77778"/>
                  <a:pt x="-1" y="75915"/>
                </a:cubicBezTo>
                <a:cubicBezTo>
                  <a:pt x="-1" y="73897"/>
                  <a:pt x="309" y="71646"/>
                  <a:pt x="929" y="69162"/>
                </a:cubicBezTo>
                <a:cubicBezTo>
                  <a:pt x="1549" y="66678"/>
                  <a:pt x="2363" y="64272"/>
                  <a:pt x="3371" y="61943"/>
                </a:cubicBezTo>
                <a:cubicBezTo>
                  <a:pt x="4378" y="59615"/>
                  <a:pt x="5541" y="57480"/>
                  <a:pt x="6858" y="55539"/>
                </a:cubicBezTo>
                <a:cubicBezTo>
                  <a:pt x="8176" y="53599"/>
                  <a:pt x="9609" y="52163"/>
                  <a:pt x="11160" y="51231"/>
                </a:cubicBezTo>
                <a:cubicBezTo>
                  <a:pt x="12400" y="50455"/>
                  <a:pt x="13601" y="50144"/>
                  <a:pt x="14764" y="50300"/>
                </a:cubicBezTo>
                <a:cubicBezTo>
                  <a:pt x="15926" y="50455"/>
                  <a:pt x="17205" y="50765"/>
                  <a:pt x="18600" y="51231"/>
                </a:cubicBezTo>
                <a:cubicBezTo>
                  <a:pt x="23250" y="53094"/>
                  <a:pt x="28094" y="53676"/>
                  <a:pt x="33132" y="52978"/>
                </a:cubicBezTo>
                <a:cubicBezTo>
                  <a:pt x="38170" y="52279"/>
                  <a:pt x="42626" y="50067"/>
                  <a:pt x="46502" y="46341"/>
                </a:cubicBezTo>
                <a:cubicBezTo>
                  <a:pt x="48362" y="44478"/>
                  <a:pt x="49718" y="42188"/>
                  <a:pt x="50571" y="39471"/>
                </a:cubicBezTo>
                <a:cubicBezTo>
                  <a:pt x="51423" y="36754"/>
                  <a:pt x="51966" y="34076"/>
                  <a:pt x="52198" y="31437"/>
                </a:cubicBezTo>
                <a:cubicBezTo>
                  <a:pt x="52431" y="28798"/>
                  <a:pt x="52431" y="26392"/>
                  <a:pt x="52198" y="24218"/>
                </a:cubicBezTo>
                <a:cubicBezTo>
                  <a:pt x="51966" y="22045"/>
                  <a:pt x="51772" y="20493"/>
                  <a:pt x="51617" y="19561"/>
                </a:cubicBezTo>
                <a:cubicBezTo>
                  <a:pt x="51307" y="18630"/>
                  <a:pt x="51036" y="17543"/>
                  <a:pt x="50803" y="16301"/>
                </a:cubicBezTo>
                <a:cubicBezTo>
                  <a:pt x="50571" y="15059"/>
                  <a:pt x="50687" y="13972"/>
                  <a:pt x="51152" y="13041"/>
                </a:cubicBezTo>
                <a:cubicBezTo>
                  <a:pt x="52082" y="10867"/>
                  <a:pt x="53748" y="8966"/>
                  <a:pt x="56151" y="7335"/>
                </a:cubicBezTo>
                <a:cubicBezTo>
                  <a:pt x="58554" y="5705"/>
                  <a:pt x="61150" y="4347"/>
                  <a:pt x="63940" y="3260"/>
                </a:cubicBezTo>
                <a:cubicBezTo>
                  <a:pt x="66730" y="2173"/>
                  <a:pt x="69443" y="1358"/>
                  <a:pt x="72078" y="815"/>
                </a:cubicBezTo>
                <a:cubicBezTo>
                  <a:pt x="74713" y="272"/>
                  <a:pt x="76806" y="0"/>
                  <a:pt x="78356" y="0"/>
                </a:cubicBezTo>
                <a:cubicBezTo>
                  <a:pt x="80371" y="0"/>
                  <a:pt x="81960" y="660"/>
                  <a:pt x="83123" y="1980"/>
                </a:cubicBezTo>
                <a:cubicBezTo>
                  <a:pt x="84285" y="3299"/>
                  <a:pt x="85099" y="4658"/>
                  <a:pt x="85564" y="6055"/>
                </a:cubicBezTo>
                <a:cubicBezTo>
                  <a:pt x="87269" y="10246"/>
                  <a:pt x="90059" y="13933"/>
                  <a:pt x="93934" y="17116"/>
                </a:cubicBezTo>
                <a:cubicBezTo>
                  <a:pt x="97810" y="20298"/>
                  <a:pt x="102382" y="21890"/>
                  <a:pt x="107653" y="21890"/>
                </a:cubicBezTo>
                <a:cubicBezTo>
                  <a:pt x="113078" y="21890"/>
                  <a:pt x="117883" y="20376"/>
                  <a:pt x="122069" y="17349"/>
                </a:cubicBezTo>
                <a:cubicBezTo>
                  <a:pt x="126254" y="14322"/>
                  <a:pt x="129199" y="10479"/>
                  <a:pt x="130904" y="5822"/>
                </a:cubicBezTo>
                <a:cubicBezTo>
                  <a:pt x="131524" y="4580"/>
                  <a:pt x="132493" y="3299"/>
                  <a:pt x="133811" y="1980"/>
                </a:cubicBezTo>
                <a:cubicBezTo>
                  <a:pt x="135128" y="660"/>
                  <a:pt x="136484" y="0"/>
                  <a:pt x="137879" y="0"/>
                </a:cubicBezTo>
                <a:cubicBezTo>
                  <a:pt x="140049" y="0"/>
                  <a:pt x="142413" y="311"/>
                  <a:pt x="144971" y="931"/>
                </a:cubicBezTo>
                <a:cubicBezTo>
                  <a:pt x="147529" y="1553"/>
                  <a:pt x="150047" y="2406"/>
                  <a:pt x="152528" y="3493"/>
                </a:cubicBezTo>
                <a:cubicBezTo>
                  <a:pt x="155008" y="4580"/>
                  <a:pt x="157294" y="5977"/>
                  <a:pt x="159387" y="7685"/>
                </a:cubicBezTo>
                <a:cubicBezTo>
                  <a:pt x="161480" y="9392"/>
                  <a:pt x="163146" y="11255"/>
                  <a:pt x="164386" y="13273"/>
                </a:cubicBezTo>
                <a:cubicBezTo>
                  <a:pt x="165161" y="14515"/>
                  <a:pt x="165393" y="15874"/>
                  <a:pt x="165083" y="17349"/>
                </a:cubicBezTo>
                <a:cubicBezTo>
                  <a:pt x="164774" y="18824"/>
                  <a:pt x="164463" y="19871"/>
                  <a:pt x="164153" y="20493"/>
                </a:cubicBezTo>
                <a:cubicBezTo>
                  <a:pt x="162138" y="24995"/>
                  <a:pt x="161518" y="29730"/>
                  <a:pt x="162293" y="34697"/>
                </a:cubicBezTo>
                <a:cubicBezTo>
                  <a:pt x="163068" y="39665"/>
                  <a:pt x="165316" y="44012"/>
                  <a:pt x="169036" y="47738"/>
                </a:cubicBezTo>
                <a:cubicBezTo>
                  <a:pt x="172756" y="51464"/>
                  <a:pt x="177329" y="53521"/>
                  <a:pt x="182755" y="53909"/>
                </a:cubicBezTo>
                <a:cubicBezTo>
                  <a:pt x="188179" y="54297"/>
                  <a:pt x="193218" y="53404"/>
                  <a:pt x="197869" y="51231"/>
                </a:cubicBezTo>
                <a:cubicBezTo>
                  <a:pt x="199107" y="50455"/>
                  <a:pt x="200619" y="50144"/>
                  <a:pt x="202402" y="50300"/>
                </a:cubicBezTo>
                <a:cubicBezTo>
                  <a:pt x="204185" y="50455"/>
                  <a:pt x="205695" y="51154"/>
                  <a:pt x="206935" y="52395"/>
                </a:cubicBezTo>
                <a:cubicBezTo>
                  <a:pt x="209261" y="54569"/>
                  <a:pt x="211314" y="57868"/>
                  <a:pt x="213097" y="62292"/>
                </a:cubicBezTo>
                <a:cubicBezTo>
                  <a:pt x="214881" y="66717"/>
                  <a:pt x="216082" y="71180"/>
                  <a:pt x="216701" y="75682"/>
                </a:cubicBezTo>
                <a:cubicBezTo>
                  <a:pt x="217012" y="78321"/>
                  <a:pt x="216586" y="80379"/>
                  <a:pt x="215424" y="81853"/>
                </a:cubicBezTo>
                <a:cubicBezTo>
                  <a:pt x="214260" y="83328"/>
                  <a:pt x="213058" y="84299"/>
                  <a:pt x="211818" y="84764"/>
                </a:cubicBezTo>
                <a:cubicBezTo>
                  <a:pt x="207013" y="86472"/>
                  <a:pt x="202906" y="89461"/>
                  <a:pt x="199496" y="93730"/>
                </a:cubicBezTo>
                <a:cubicBezTo>
                  <a:pt x="196085" y="97999"/>
                  <a:pt x="194380" y="102850"/>
                  <a:pt x="194380" y="108284"/>
                </a:cubicBezTo>
                <a:cubicBezTo>
                  <a:pt x="194380" y="113563"/>
                  <a:pt x="195814" y="118181"/>
                  <a:pt x="198681" y="122140"/>
                </a:cubicBezTo>
                <a:cubicBezTo>
                  <a:pt x="201548" y="126098"/>
                  <a:pt x="205308" y="128932"/>
                  <a:pt x="209959" y="130639"/>
                </a:cubicBezTo>
                <a:cubicBezTo>
                  <a:pt x="211043" y="131261"/>
                  <a:pt x="211974" y="131881"/>
                  <a:pt x="212748" y="132502"/>
                </a:cubicBezTo>
                <a:cubicBezTo>
                  <a:pt x="214453" y="133900"/>
                  <a:pt x="215617" y="135685"/>
                  <a:pt x="216236" y="137858"/>
                </a:cubicBezTo>
                <a:close/>
                <a:moveTo>
                  <a:pt x="108118" y="158816"/>
                </a:moveTo>
                <a:cubicBezTo>
                  <a:pt x="115093" y="158816"/>
                  <a:pt x="121681" y="157497"/>
                  <a:pt x="127881" y="154858"/>
                </a:cubicBezTo>
                <a:cubicBezTo>
                  <a:pt x="134082" y="152219"/>
                  <a:pt x="139468" y="148570"/>
                  <a:pt x="144041" y="143913"/>
                </a:cubicBezTo>
                <a:cubicBezTo>
                  <a:pt x="148614" y="139256"/>
                  <a:pt x="152218" y="133861"/>
                  <a:pt x="154853" y="127729"/>
                </a:cubicBezTo>
                <a:cubicBezTo>
                  <a:pt x="157488" y="121596"/>
                  <a:pt x="158805" y="115037"/>
                  <a:pt x="158805" y="108051"/>
                </a:cubicBezTo>
                <a:cubicBezTo>
                  <a:pt x="158805" y="101065"/>
                  <a:pt x="157488" y="94506"/>
                  <a:pt x="154853" y="88374"/>
                </a:cubicBezTo>
                <a:cubicBezTo>
                  <a:pt x="152218" y="82242"/>
                  <a:pt x="148614" y="76886"/>
                  <a:pt x="144041" y="72306"/>
                </a:cubicBezTo>
                <a:cubicBezTo>
                  <a:pt x="139468" y="67726"/>
                  <a:pt x="134082" y="64116"/>
                  <a:pt x="127881" y="61477"/>
                </a:cubicBezTo>
                <a:cubicBezTo>
                  <a:pt x="121681" y="58838"/>
                  <a:pt x="115093" y="57519"/>
                  <a:pt x="108118" y="57519"/>
                </a:cubicBezTo>
                <a:cubicBezTo>
                  <a:pt x="101142" y="57519"/>
                  <a:pt x="94593" y="58838"/>
                  <a:pt x="88470" y="61477"/>
                </a:cubicBezTo>
                <a:cubicBezTo>
                  <a:pt x="82348" y="64116"/>
                  <a:pt x="77000" y="67726"/>
                  <a:pt x="72427" y="72306"/>
                </a:cubicBezTo>
                <a:cubicBezTo>
                  <a:pt x="67854" y="76886"/>
                  <a:pt x="64250" y="82242"/>
                  <a:pt x="61615" y="88374"/>
                </a:cubicBezTo>
                <a:cubicBezTo>
                  <a:pt x="58980" y="94506"/>
                  <a:pt x="57662" y="101065"/>
                  <a:pt x="57662" y="108051"/>
                </a:cubicBezTo>
                <a:cubicBezTo>
                  <a:pt x="57662" y="115037"/>
                  <a:pt x="58980" y="121596"/>
                  <a:pt x="61615" y="127729"/>
                </a:cubicBezTo>
                <a:cubicBezTo>
                  <a:pt x="64250" y="133861"/>
                  <a:pt x="67854" y="139256"/>
                  <a:pt x="72427" y="143913"/>
                </a:cubicBezTo>
                <a:cubicBezTo>
                  <a:pt x="77000" y="148570"/>
                  <a:pt x="82348" y="152219"/>
                  <a:pt x="88470" y="154858"/>
                </a:cubicBezTo>
                <a:cubicBezTo>
                  <a:pt x="94593" y="157497"/>
                  <a:pt x="101142" y="158816"/>
                  <a:pt x="108118" y="158816"/>
                </a:cubicBezTo>
                <a:close/>
              </a:path>
            </a:pathLst>
          </a:custGeom>
          <a:gradFill flip="none" rotWithShape="1">
            <a:gsLst>
              <a:gs pos="92000">
                <a:schemeClr val="accent1">
                  <a:lumMod val="75000"/>
                </a:schemeClr>
              </a:gs>
              <a:gs pos="0">
                <a:schemeClr val="accent1">
                  <a:lumMod val="20000"/>
                  <a:lumOff val="80000"/>
                </a:schemeClr>
              </a:gs>
              <a:gs pos="40000">
                <a:schemeClr val="accent1">
                  <a:lumMod val="60000"/>
                  <a:lumOff val="40000"/>
                </a:schemeClr>
              </a:gs>
              <a:gs pos="64000">
                <a:schemeClr val="accent1"/>
              </a:gs>
            </a:gsLst>
            <a:lin ang="2700000" scaled="1"/>
            <a:tileRect/>
          </a:gradFill>
          <a:ln w="7495" cap="flat">
            <a:noFill/>
            <a:prstDash val="solid"/>
            <a:miter/>
          </a:ln>
          <a:effectLst>
            <a:outerShdw blurRad="215900" sx="102000" sy="102000" algn="ctr" rotWithShape="0">
              <a:schemeClr val="accent1">
                <a:alpha val="40000"/>
              </a:schemeClr>
            </a:outerShdw>
          </a:effectLst>
          <a:scene3d>
            <a:camera prst="isometricOffAxis2Left"/>
            <a:lightRig rig="threePt" dir="t">
              <a:rot lat="0" lon="0" rev="10800000"/>
            </a:lightRig>
          </a:scene3d>
          <a:sp3d extrusionH="203200"/>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10" name="正文"/>
          <p:cNvSpPr txBox="1"/>
          <p:nvPr>
            <p:custDataLst>
              <p:tags r:id="rId26"/>
            </p:custDataLst>
          </p:nvPr>
        </p:nvSpPr>
        <p:spPr>
          <a:xfrm>
            <a:off x="838200" y="3693311"/>
            <a:ext cx="2068855" cy="775428"/>
          </a:xfrm>
          <a:prstGeom prst="rect">
            <a:avLst/>
          </a:prstGeom>
          <a:noFill/>
        </p:spPr>
        <p:txBody>
          <a:bodyPr wrap="square" lIns="0" tIns="0" rIns="0" bIns="0" rtlCol="0" anchor="t" anchorCtr="0">
            <a:normAutofit/>
          </a:bodyPr>
          <a:p>
            <a:pPr indent="0" algn="l"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提高IoT设备的连通性和稳定性</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11" name="正文"/>
          <p:cNvSpPr txBox="1"/>
          <p:nvPr>
            <p:custDataLst>
              <p:tags r:id="rId27"/>
            </p:custDataLst>
          </p:nvPr>
        </p:nvSpPr>
        <p:spPr>
          <a:xfrm>
            <a:off x="9285014" y="3693311"/>
            <a:ext cx="2068855" cy="775428"/>
          </a:xfrm>
          <a:prstGeom prst="rect">
            <a:avLst/>
          </a:prstGeom>
          <a:noFill/>
        </p:spPr>
        <p:txBody>
          <a:bodyPr wrap="square" lIns="0" tIns="0" rIns="0" bIns="0" rtlCol="0" anchor="t" anchorCtr="0">
            <a:normAutofit/>
          </a:bodyPr>
          <a:p>
            <a:pPr indent="0" algn="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增强数据安全性和隐私保护</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13" name="正文"/>
          <p:cNvSpPr txBox="1"/>
          <p:nvPr>
            <p:custDataLst>
              <p:tags r:id="rId28"/>
            </p:custDataLst>
          </p:nvPr>
        </p:nvSpPr>
        <p:spPr>
          <a:xfrm>
            <a:off x="7026390" y="1657730"/>
            <a:ext cx="2068855" cy="775428"/>
          </a:xfrm>
          <a:prstGeom prst="rect">
            <a:avLst/>
          </a:prstGeom>
          <a:noFill/>
        </p:spPr>
        <p:txBody>
          <a:bodyPr wrap="square" lIns="0" tIns="0" rIns="0" bIns="0" rtlCol="0" anchor="t" anchorCtr="0">
            <a:normAutofit/>
          </a:bodyPr>
          <a:p>
            <a:pPr indent="0" algn="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提升用户体验和生产效率</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14" name="正文"/>
          <p:cNvSpPr txBox="1"/>
          <p:nvPr>
            <p:custDataLst>
              <p:tags r:id="rId29"/>
            </p:custDataLst>
          </p:nvPr>
        </p:nvSpPr>
        <p:spPr>
          <a:xfrm>
            <a:off x="3096824" y="1657730"/>
            <a:ext cx="2068855" cy="775428"/>
          </a:xfrm>
          <a:prstGeom prst="rect">
            <a:avLst/>
          </a:prstGeom>
          <a:noFill/>
        </p:spPr>
        <p:txBody>
          <a:bodyPr wrap="square" lIns="0" tIns="0" rIns="0" bIns="0" rtlCol="0" anchor="t" anchorCtr="0">
            <a:normAutofit/>
          </a:bodyPr>
          <a:p>
            <a:pPr indent="0" algn="l"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降低运营成本和能源消耗</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Tree>
    <p:custDataLst>
      <p:tags r:id="rId30"/>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rPr lang="zh-CN" altLang="en-US"/>
              <a:t>七、对我影响最大的事</a:t>
            </a:r>
            <a:endParaRPr lang="zh-CN" altLang="en-US"/>
          </a:p>
        </p:txBody>
      </p:sp>
      <p:sp>
        <p:nvSpPr>
          <p:cNvPr id="6" name="矩形 5"/>
          <p:cNvSpPr/>
          <p:nvPr>
            <p:custDataLst>
              <p:tags r:id="rId1"/>
            </p:custDataLst>
          </p:nvPr>
        </p:nvSpPr>
        <p:spPr>
          <a:xfrm>
            <a:off x="901770" y="2558428"/>
            <a:ext cx="2588675" cy="2618203"/>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11" name="矩形 10"/>
          <p:cNvSpPr/>
          <p:nvPr>
            <p:custDataLst>
              <p:tags r:id="rId2"/>
            </p:custDataLst>
          </p:nvPr>
        </p:nvSpPr>
        <p:spPr>
          <a:xfrm>
            <a:off x="1277331" y="2558403"/>
            <a:ext cx="531515" cy="275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0000"/>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16" name="TextBox 2"/>
          <p:cNvSpPr txBox="1"/>
          <p:nvPr>
            <p:custDataLst>
              <p:tags r:id="rId3"/>
            </p:custDataLst>
          </p:nvPr>
        </p:nvSpPr>
        <p:spPr>
          <a:xfrm>
            <a:off x="1077706" y="3137508"/>
            <a:ext cx="2278952" cy="1840235"/>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rPr>
              <a:t>公司组织架构调整、中层领导频繁更换。</a:t>
            </a:r>
            <a:endPar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endParaRPr>
          </a:p>
        </p:txBody>
      </p:sp>
      <p:sp>
        <p:nvSpPr>
          <p:cNvPr id="7" name="矩形 6"/>
          <p:cNvSpPr/>
          <p:nvPr>
            <p:custDataLst>
              <p:tags r:id="rId4"/>
            </p:custDataLst>
          </p:nvPr>
        </p:nvSpPr>
        <p:spPr>
          <a:xfrm>
            <a:off x="3721309" y="2564143"/>
            <a:ext cx="2588675" cy="2618203"/>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12" name="矩形 11"/>
          <p:cNvSpPr/>
          <p:nvPr>
            <p:custDataLst>
              <p:tags r:id="rId5"/>
            </p:custDataLst>
          </p:nvPr>
        </p:nvSpPr>
        <p:spPr>
          <a:xfrm>
            <a:off x="4095049" y="2558403"/>
            <a:ext cx="531515" cy="275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0000"/>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18" name="TextBox 2"/>
          <p:cNvSpPr txBox="1"/>
          <p:nvPr>
            <p:custDataLst>
              <p:tags r:id="rId6"/>
            </p:custDataLst>
          </p:nvPr>
        </p:nvSpPr>
        <p:spPr>
          <a:xfrm>
            <a:off x="3875652" y="3137508"/>
            <a:ext cx="2278952" cy="1840235"/>
          </a:xfrm>
          <a:prstGeom prst="rect">
            <a:avLst/>
          </a:prstGeom>
          <a:noFill/>
        </p:spPr>
        <p:txBody>
          <a:bodyPr wrap="square" rtlCol="0">
            <a:normAutofit fontScale="8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rPr>
              <a:t>青岛城阳项目的快速落地。导致教育、康养需求在相同时间段内快速爆发增多，人力短缺。</a:t>
            </a:r>
            <a:endPar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endParaRPr>
          </a:p>
        </p:txBody>
      </p:sp>
      <p:sp>
        <p:nvSpPr>
          <p:cNvPr id="34" name="矩形 33"/>
          <p:cNvSpPr/>
          <p:nvPr>
            <p:custDataLst>
              <p:tags r:id="rId7"/>
            </p:custDataLst>
          </p:nvPr>
        </p:nvSpPr>
        <p:spPr>
          <a:xfrm>
            <a:off x="6515429" y="2564143"/>
            <a:ext cx="2588675" cy="2618203"/>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38" name="矩形 37"/>
          <p:cNvSpPr/>
          <p:nvPr>
            <p:custDataLst>
              <p:tags r:id="rId8"/>
            </p:custDataLst>
          </p:nvPr>
        </p:nvSpPr>
        <p:spPr>
          <a:xfrm>
            <a:off x="6870035" y="2558403"/>
            <a:ext cx="531515" cy="275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0000"/>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42" name="TextBox 2"/>
          <p:cNvSpPr txBox="1"/>
          <p:nvPr>
            <p:custDataLst>
              <p:tags r:id="rId9"/>
            </p:custDataLst>
          </p:nvPr>
        </p:nvSpPr>
        <p:spPr>
          <a:xfrm>
            <a:off x="6670410" y="3137508"/>
            <a:ext cx="2278952" cy="1840235"/>
          </a:xfrm>
          <a:prstGeom prst="rect">
            <a:avLst/>
          </a:prstGeom>
          <a:noFill/>
        </p:spPr>
        <p:txBody>
          <a:bodyPr wrap="square" rtlCol="0">
            <a:normAutofit fontScale="9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rPr>
              <a:t>中国社会整体经济萎靡，楼市股市暴跌，直接导致普通百姓消费能力下降</a:t>
            </a:r>
            <a:endPar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endParaRPr>
          </a:p>
          <a:p>
            <a:pPr>
              <a:lnSpc>
                <a:spcPct val="130000"/>
              </a:lnSpc>
            </a:pPr>
            <a:endPar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endParaRPr>
          </a:p>
        </p:txBody>
      </p:sp>
      <p:sp>
        <p:nvSpPr>
          <p:cNvPr id="35" name="矩形 34"/>
          <p:cNvSpPr/>
          <p:nvPr>
            <p:custDataLst>
              <p:tags r:id="rId10"/>
            </p:custDataLst>
          </p:nvPr>
        </p:nvSpPr>
        <p:spPr>
          <a:xfrm>
            <a:off x="9303809" y="2564143"/>
            <a:ext cx="2588675" cy="2618203"/>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39" name="矩形 38"/>
          <p:cNvSpPr/>
          <p:nvPr>
            <p:custDataLst>
              <p:tags r:id="rId11"/>
            </p:custDataLst>
          </p:nvPr>
        </p:nvSpPr>
        <p:spPr>
          <a:xfrm>
            <a:off x="9677549" y="2558403"/>
            <a:ext cx="531515" cy="275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0000"/>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43" name="TextBox 2"/>
          <p:cNvSpPr txBox="1"/>
          <p:nvPr>
            <p:custDataLst>
              <p:tags r:id="rId12"/>
            </p:custDataLst>
          </p:nvPr>
        </p:nvSpPr>
        <p:spPr>
          <a:xfrm>
            <a:off x="9458790" y="3137508"/>
            <a:ext cx="2278952" cy="1840235"/>
          </a:xfrm>
          <a:prstGeom prst="rect">
            <a:avLst/>
          </a:prstGeom>
          <a:noFill/>
        </p:spPr>
        <p:txBody>
          <a:bodyPr wrap="square" rtlCol="0">
            <a:normAutofit fontScale="6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rPr>
              <a:t>俄乌和巴以战争导致世界大宗商品的价格持续上涨，尤其是石油和天然气价格增长较快，使得中国面临较大的通货膨胀压力，严重影响老百姓的日常生活。</a:t>
            </a:r>
            <a:endPar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endParaRPr>
          </a:p>
          <a:p>
            <a:pPr>
              <a:lnSpc>
                <a:spcPct val="130000"/>
              </a:lnSpc>
            </a:pPr>
            <a:endPar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endParaRPr>
          </a:p>
        </p:txBody>
      </p:sp>
    </p:spTree>
    <p:custDataLst>
      <p:tags r:id="rId13"/>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t>八、个人成长亮点</a:t>
            </a:r>
            <a:endParaRPr lang="zh-CN" altLang="en-US"/>
          </a:p>
        </p:txBody>
      </p:sp>
      <p:sp>
        <p:nvSpPr>
          <p:cNvPr id="4" name="矩形: 圆角 1"/>
          <p:cNvSpPr/>
          <p:nvPr>
            <p:custDataLst>
              <p:tags r:id="rId1"/>
            </p:custDataLst>
          </p:nvPr>
        </p:nvSpPr>
        <p:spPr>
          <a:xfrm>
            <a:off x="608400" y="2350343"/>
            <a:ext cx="5418365" cy="1394910"/>
          </a:xfrm>
          <a:prstGeom prst="roundRect">
            <a:avLst>
              <a:gd name="adj" fmla="val 8028"/>
            </a:avLst>
          </a:prstGeom>
          <a:solidFill>
            <a:schemeClr val="lt1">
              <a:lumMod val="100000"/>
            </a:schemeClr>
          </a:solidFill>
          <a:ln>
            <a:gradFill>
              <a:gsLst>
                <a:gs pos="0">
                  <a:schemeClr val="accent1">
                    <a:lumMod val="40000"/>
                    <a:lumOff val="60000"/>
                    <a:alpha val="80000"/>
                  </a:schemeClr>
                </a:gs>
                <a:gs pos="100000">
                  <a:schemeClr val="accent1">
                    <a:alpha val="100000"/>
                  </a:schemeClr>
                </a:gs>
              </a:gsLst>
              <a:lin ang="13320000" scaled="0"/>
            </a:gradFill>
          </a:ln>
          <a:effectLst>
            <a:outerShdw blurRad="203200" dist="76200" dir="2160000" algn="tr" rotWithShape="0">
              <a:schemeClr val="accent1">
                <a:alpha val="10000"/>
              </a:schemeClr>
            </a:outerShdw>
          </a:effectLst>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12" name="Freeform 7"/>
          <p:cNvSpPr/>
          <p:nvPr>
            <p:custDataLst>
              <p:tags r:id="rId2"/>
            </p:custDataLst>
          </p:nvPr>
        </p:nvSpPr>
        <p:spPr bwMode="auto">
          <a:xfrm flipV="1">
            <a:off x="733425" y="2488696"/>
            <a:ext cx="1476612" cy="1120869"/>
          </a:xfrm>
          <a:custGeom>
            <a:avLst/>
            <a:gdLst>
              <a:gd name="T0" fmla="*/ 163 w 184"/>
              <a:gd name="T1" fmla="*/ 138 h 138"/>
              <a:gd name="T2" fmla="*/ 17 w 184"/>
              <a:gd name="T3" fmla="*/ 138 h 138"/>
              <a:gd name="T4" fmla="*/ 0 w 184"/>
              <a:gd name="T5" fmla="*/ 121 h 138"/>
              <a:gd name="T6" fmla="*/ 0 w 184"/>
              <a:gd name="T7" fmla="*/ 17 h 138"/>
              <a:gd name="T8" fmla="*/ 17 w 184"/>
              <a:gd name="T9" fmla="*/ 0 h 138"/>
              <a:gd name="T10" fmla="*/ 111 w 184"/>
              <a:gd name="T11" fmla="*/ 0 h 138"/>
              <a:gd name="T12" fmla="*/ 126 w 184"/>
              <a:gd name="T13" fmla="*/ 9 h 138"/>
              <a:gd name="T14" fmla="*/ 178 w 184"/>
              <a:gd name="T15" fmla="*/ 113 h 138"/>
              <a:gd name="T16" fmla="*/ 163 w 184"/>
              <a:gd name="T17" fmla="*/ 13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4" h="138">
                <a:moveTo>
                  <a:pt x="163" y="138"/>
                </a:moveTo>
                <a:cubicBezTo>
                  <a:pt x="17" y="138"/>
                  <a:pt x="17" y="138"/>
                  <a:pt x="17" y="138"/>
                </a:cubicBezTo>
                <a:cubicBezTo>
                  <a:pt x="8" y="138"/>
                  <a:pt x="0" y="130"/>
                  <a:pt x="0" y="121"/>
                </a:cubicBezTo>
                <a:cubicBezTo>
                  <a:pt x="0" y="17"/>
                  <a:pt x="0" y="17"/>
                  <a:pt x="0" y="17"/>
                </a:cubicBezTo>
                <a:cubicBezTo>
                  <a:pt x="0" y="7"/>
                  <a:pt x="8" y="0"/>
                  <a:pt x="17" y="0"/>
                </a:cubicBezTo>
                <a:cubicBezTo>
                  <a:pt x="111" y="0"/>
                  <a:pt x="111" y="0"/>
                  <a:pt x="111" y="0"/>
                </a:cubicBezTo>
                <a:cubicBezTo>
                  <a:pt x="117" y="0"/>
                  <a:pt x="123" y="3"/>
                  <a:pt x="126" y="9"/>
                </a:cubicBezTo>
                <a:cubicBezTo>
                  <a:pt x="178" y="113"/>
                  <a:pt x="178" y="113"/>
                  <a:pt x="178" y="113"/>
                </a:cubicBezTo>
                <a:cubicBezTo>
                  <a:pt x="184" y="124"/>
                  <a:pt x="176" y="138"/>
                  <a:pt x="163" y="138"/>
                </a:cubicBezTo>
                <a:close/>
              </a:path>
            </a:pathLst>
          </a:custGeom>
          <a:gradFill>
            <a:gsLst>
              <a:gs pos="70000">
                <a:schemeClr val="accent1">
                  <a:lumMod val="80000"/>
                  <a:lumOff val="20000"/>
                </a:schemeClr>
              </a:gs>
              <a:gs pos="0">
                <a:schemeClr val="accent1">
                  <a:lumMod val="20000"/>
                  <a:lumOff val="80000"/>
                </a:schemeClr>
              </a:gs>
              <a:gs pos="0">
                <a:schemeClr val="accent1"/>
              </a:gs>
            </a:gsLst>
            <a:lin ang="11760000" scaled="0"/>
          </a:gradFill>
          <a:ln>
            <a:noFill/>
          </a:ln>
          <a:effectLst>
            <a:outerShdw blurRad="101600" dist="101600" dir="3000000" algn="t"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a:latin typeface="MiSans" panose="00000500000000000000" charset="-122"/>
              <a:ea typeface="MiSans" panose="00000500000000000000" charset="-122"/>
              <a:sym typeface="MiSans" panose="00000500000000000000" charset="-122"/>
            </a:endParaRPr>
          </a:p>
        </p:txBody>
      </p:sp>
      <p:sp>
        <p:nvSpPr>
          <p:cNvPr id="13" name="标题"/>
          <p:cNvSpPr txBox="1"/>
          <p:nvPr>
            <p:custDataLst>
              <p:tags r:id="rId3"/>
            </p:custDataLst>
          </p:nvPr>
        </p:nvSpPr>
        <p:spPr>
          <a:xfrm>
            <a:off x="733425" y="2446809"/>
            <a:ext cx="1146480" cy="1203917"/>
          </a:xfrm>
          <a:prstGeom prst="rect">
            <a:avLst/>
          </a:prstGeom>
          <a:noFill/>
        </p:spPr>
        <p:txBody>
          <a:bodyPr wrap="square" lIns="90000" tIns="46800" rIns="90000" bIns="0" rtlCol="0" anchor="ctr">
            <a:normAutofit/>
          </a:bodyPr>
          <a:lstStyle/>
          <a:p>
            <a:pPr algn="ctr"/>
            <a:r>
              <a:rPr lang="zh-CN" altLang="en-US" sz="2400" b="1" spc="300" dirty="0">
                <a:solidFill>
                  <a:schemeClr val="lt1">
                    <a:lumMod val="100000"/>
                  </a:schemeClr>
                </a:solidFill>
                <a:latin typeface="MiSans Heavy" panose="00000A00000000000000" charset="-122"/>
                <a:ea typeface="MiSans Heavy" panose="00000A00000000000000" charset="-122"/>
                <a:sym typeface="MiSans Heavy" panose="00000A00000000000000" charset="-122"/>
              </a:rPr>
              <a:t>业务</a:t>
            </a:r>
            <a:r>
              <a:rPr lang="zh-CN" altLang="en-US" sz="2400" b="1" spc="300" dirty="0">
                <a:solidFill>
                  <a:schemeClr val="lt1">
                    <a:lumMod val="100000"/>
                  </a:schemeClr>
                </a:solidFill>
                <a:latin typeface="MiSans Heavy" panose="00000A00000000000000" charset="-122"/>
                <a:ea typeface="MiSans Heavy" panose="00000A00000000000000" charset="-122"/>
                <a:sym typeface="MiSans Heavy" panose="00000A00000000000000" charset="-122"/>
              </a:rPr>
              <a:t>亮点</a:t>
            </a:r>
            <a:endParaRPr lang="zh-CN" altLang="en-US" sz="2400" b="1" spc="300" dirty="0">
              <a:solidFill>
                <a:schemeClr val="lt1">
                  <a:lumMod val="100000"/>
                </a:schemeClr>
              </a:solidFill>
              <a:latin typeface="MiSans Heavy" panose="00000A00000000000000" charset="-122"/>
              <a:ea typeface="MiSans Heavy" panose="00000A00000000000000" charset="-122"/>
              <a:sym typeface="MiSans Heavy" panose="00000A00000000000000" charset="-122"/>
            </a:endParaRPr>
          </a:p>
        </p:txBody>
      </p:sp>
      <p:sp>
        <p:nvSpPr>
          <p:cNvPr id="14" name="正文"/>
          <p:cNvSpPr txBox="1"/>
          <p:nvPr>
            <p:custDataLst>
              <p:tags r:id="rId4"/>
            </p:custDataLst>
          </p:nvPr>
        </p:nvSpPr>
        <p:spPr>
          <a:xfrm>
            <a:off x="2169626" y="2351612"/>
            <a:ext cx="3857195" cy="1394910"/>
          </a:xfrm>
          <a:prstGeom prst="rect">
            <a:avLst/>
          </a:prstGeom>
          <a:noFill/>
        </p:spPr>
        <p:txBody>
          <a:bodyPr wrap="square" lIns="90000" tIns="46800" rIns="90000" bIns="46800" rtlCol="0" anchor="ctr" anchorCtr="0">
            <a:normAutofit fontScale="80000"/>
          </a:bodyPr>
          <a:lstStyle/>
          <a:p>
            <a:pPr>
              <a:lnSpc>
                <a:spcPct val="150000"/>
              </a:lnSpc>
              <a:spcAft>
                <a:spcPts val="1000"/>
              </a:spcAft>
            </a:pPr>
            <a:r>
              <a:rPr lang="zh-CN" altLang="en-US" sz="1300" spc="150" dirty="0">
                <a:solidFill>
                  <a:schemeClr val="dk1">
                    <a:lumMod val="80000"/>
                    <a:lumOff val="20000"/>
                  </a:schemeClr>
                </a:solidFill>
                <a:latin typeface="MiSans" panose="00000500000000000000" charset="-122"/>
                <a:ea typeface="MiSans" panose="00000500000000000000" charset="-122"/>
                <a:sym typeface="MiSans" panose="00000500000000000000" charset="-122"/>
              </a:rPr>
              <a:t>在第四季度，我们基本成功完成设定的目标，提升IoT设备云连与直连接入效率，平均提高20%；IoT设备接入服务数量优化，平均降低至10%；IoT设备接入服务资源消耗优化，根据设备数量动态降低资源消耗，平均降低至10%；降低设备接入服务开发BUG率，平均降到10%；</a:t>
            </a:r>
            <a:endParaRPr lang="zh-CN" altLang="en-US" sz="1300" spc="150"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20" name="矩形: 圆角 19"/>
          <p:cNvSpPr/>
          <p:nvPr>
            <p:custDataLst>
              <p:tags r:id="rId5"/>
            </p:custDataLst>
          </p:nvPr>
        </p:nvSpPr>
        <p:spPr>
          <a:xfrm>
            <a:off x="6159003" y="2350343"/>
            <a:ext cx="5418365" cy="1394910"/>
          </a:xfrm>
          <a:prstGeom prst="roundRect">
            <a:avLst>
              <a:gd name="adj" fmla="val 8028"/>
            </a:avLst>
          </a:prstGeom>
          <a:solidFill>
            <a:schemeClr val="lt1">
              <a:lumMod val="100000"/>
            </a:schemeClr>
          </a:solidFill>
          <a:ln>
            <a:gradFill>
              <a:gsLst>
                <a:gs pos="0">
                  <a:schemeClr val="accent1">
                    <a:lumMod val="40000"/>
                    <a:lumOff val="60000"/>
                    <a:alpha val="80000"/>
                  </a:schemeClr>
                </a:gs>
                <a:gs pos="100000">
                  <a:schemeClr val="accent1">
                    <a:alpha val="100000"/>
                  </a:schemeClr>
                </a:gs>
              </a:gsLst>
              <a:lin ang="13320000" scaled="0"/>
            </a:gradFill>
          </a:ln>
          <a:effectLst>
            <a:outerShdw blurRad="203200" dist="76200" dir="2160000" algn="tr" rotWithShape="0">
              <a:schemeClr val="accent1">
                <a:alpha val="10000"/>
              </a:schemeClr>
            </a:outerShdw>
          </a:effectLst>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16" name="Freeform 7"/>
          <p:cNvSpPr/>
          <p:nvPr>
            <p:custDataLst>
              <p:tags r:id="rId6"/>
            </p:custDataLst>
          </p:nvPr>
        </p:nvSpPr>
        <p:spPr bwMode="auto">
          <a:xfrm flipV="1">
            <a:off x="6277682" y="2487426"/>
            <a:ext cx="1476612" cy="1120869"/>
          </a:xfrm>
          <a:custGeom>
            <a:avLst/>
            <a:gdLst>
              <a:gd name="T0" fmla="*/ 163 w 184"/>
              <a:gd name="T1" fmla="*/ 138 h 138"/>
              <a:gd name="T2" fmla="*/ 17 w 184"/>
              <a:gd name="T3" fmla="*/ 138 h 138"/>
              <a:gd name="T4" fmla="*/ 0 w 184"/>
              <a:gd name="T5" fmla="*/ 121 h 138"/>
              <a:gd name="T6" fmla="*/ 0 w 184"/>
              <a:gd name="T7" fmla="*/ 17 h 138"/>
              <a:gd name="T8" fmla="*/ 17 w 184"/>
              <a:gd name="T9" fmla="*/ 0 h 138"/>
              <a:gd name="T10" fmla="*/ 111 w 184"/>
              <a:gd name="T11" fmla="*/ 0 h 138"/>
              <a:gd name="T12" fmla="*/ 126 w 184"/>
              <a:gd name="T13" fmla="*/ 9 h 138"/>
              <a:gd name="T14" fmla="*/ 178 w 184"/>
              <a:gd name="T15" fmla="*/ 113 h 138"/>
              <a:gd name="T16" fmla="*/ 163 w 184"/>
              <a:gd name="T17" fmla="*/ 13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4" h="138">
                <a:moveTo>
                  <a:pt x="163" y="138"/>
                </a:moveTo>
                <a:cubicBezTo>
                  <a:pt x="17" y="138"/>
                  <a:pt x="17" y="138"/>
                  <a:pt x="17" y="138"/>
                </a:cubicBezTo>
                <a:cubicBezTo>
                  <a:pt x="8" y="138"/>
                  <a:pt x="0" y="130"/>
                  <a:pt x="0" y="121"/>
                </a:cubicBezTo>
                <a:cubicBezTo>
                  <a:pt x="0" y="17"/>
                  <a:pt x="0" y="17"/>
                  <a:pt x="0" y="17"/>
                </a:cubicBezTo>
                <a:cubicBezTo>
                  <a:pt x="0" y="7"/>
                  <a:pt x="8" y="0"/>
                  <a:pt x="17" y="0"/>
                </a:cubicBezTo>
                <a:cubicBezTo>
                  <a:pt x="111" y="0"/>
                  <a:pt x="111" y="0"/>
                  <a:pt x="111" y="0"/>
                </a:cubicBezTo>
                <a:cubicBezTo>
                  <a:pt x="117" y="0"/>
                  <a:pt x="123" y="3"/>
                  <a:pt x="126" y="9"/>
                </a:cubicBezTo>
                <a:cubicBezTo>
                  <a:pt x="178" y="113"/>
                  <a:pt x="178" y="113"/>
                  <a:pt x="178" y="113"/>
                </a:cubicBezTo>
                <a:cubicBezTo>
                  <a:pt x="184" y="124"/>
                  <a:pt x="176" y="138"/>
                  <a:pt x="163" y="138"/>
                </a:cubicBezTo>
                <a:close/>
              </a:path>
            </a:pathLst>
          </a:custGeom>
          <a:gradFill>
            <a:gsLst>
              <a:gs pos="70000">
                <a:schemeClr val="accent1">
                  <a:lumMod val="80000"/>
                  <a:lumOff val="20000"/>
                </a:schemeClr>
              </a:gs>
              <a:gs pos="0">
                <a:schemeClr val="accent1">
                  <a:lumMod val="20000"/>
                  <a:lumOff val="80000"/>
                </a:schemeClr>
              </a:gs>
              <a:gs pos="0">
                <a:schemeClr val="accent1"/>
              </a:gs>
            </a:gsLst>
            <a:lin ang="11760000" scaled="0"/>
          </a:gradFill>
          <a:ln>
            <a:noFill/>
          </a:ln>
          <a:effectLst>
            <a:outerShdw blurRad="101600" dist="101600" dir="3000000" algn="t"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a:latin typeface="MiSans" panose="00000500000000000000" charset="-122"/>
              <a:ea typeface="MiSans" panose="00000500000000000000" charset="-122"/>
              <a:sym typeface="MiSans" panose="00000500000000000000" charset="-122"/>
            </a:endParaRPr>
          </a:p>
        </p:txBody>
      </p:sp>
      <p:sp>
        <p:nvSpPr>
          <p:cNvPr id="18" name="标题"/>
          <p:cNvSpPr txBox="1"/>
          <p:nvPr>
            <p:custDataLst>
              <p:tags r:id="rId7"/>
            </p:custDataLst>
          </p:nvPr>
        </p:nvSpPr>
        <p:spPr>
          <a:xfrm>
            <a:off x="6277682" y="2446174"/>
            <a:ext cx="1146480" cy="1203917"/>
          </a:xfrm>
          <a:prstGeom prst="rect">
            <a:avLst/>
          </a:prstGeom>
          <a:noFill/>
        </p:spPr>
        <p:txBody>
          <a:bodyPr wrap="square" lIns="90000" tIns="46800" rIns="90000" bIns="0" rtlCol="0" anchor="ctr">
            <a:normAutofit/>
          </a:bodyPr>
          <a:lstStyle/>
          <a:p>
            <a:pPr algn="ctr"/>
            <a:r>
              <a:rPr lang="zh-CN" altLang="en-US" sz="2400" b="1" spc="300" dirty="0">
                <a:solidFill>
                  <a:schemeClr val="lt1">
                    <a:lumMod val="100000"/>
                  </a:schemeClr>
                </a:solidFill>
                <a:latin typeface="MiSans Heavy" panose="00000A00000000000000" charset="-122"/>
                <a:ea typeface="MiSans Heavy" panose="00000A00000000000000" charset="-122"/>
                <a:sym typeface="MiSans Heavy" panose="00000A00000000000000" charset="-122"/>
              </a:rPr>
              <a:t>工作</a:t>
            </a:r>
            <a:r>
              <a:rPr lang="zh-CN" altLang="en-US" sz="2400" b="1" spc="300" dirty="0">
                <a:solidFill>
                  <a:schemeClr val="lt1">
                    <a:lumMod val="100000"/>
                  </a:schemeClr>
                </a:solidFill>
                <a:latin typeface="MiSans Heavy" panose="00000A00000000000000" charset="-122"/>
                <a:ea typeface="MiSans Heavy" panose="00000A00000000000000" charset="-122"/>
                <a:sym typeface="MiSans Heavy" panose="00000A00000000000000" charset="-122"/>
              </a:rPr>
              <a:t>产出</a:t>
            </a:r>
            <a:endParaRPr lang="zh-CN" altLang="en-US" sz="2400" b="1" spc="300" dirty="0">
              <a:solidFill>
                <a:schemeClr val="lt1">
                  <a:lumMod val="100000"/>
                </a:schemeClr>
              </a:solidFill>
              <a:latin typeface="MiSans Heavy" panose="00000A00000000000000" charset="-122"/>
              <a:ea typeface="MiSans Heavy" panose="00000A00000000000000" charset="-122"/>
              <a:sym typeface="MiSans Heavy" panose="00000A00000000000000" charset="-122"/>
            </a:endParaRPr>
          </a:p>
        </p:txBody>
      </p:sp>
      <p:sp>
        <p:nvSpPr>
          <p:cNvPr id="19" name="正文"/>
          <p:cNvSpPr txBox="1"/>
          <p:nvPr>
            <p:custDataLst>
              <p:tags r:id="rId8"/>
            </p:custDataLst>
          </p:nvPr>
        </p:nvSpPr>
        <p:spPr>
          <a:xfrm>
            <a:off x="7714517" y="2352882"/>
            <a:ext cx="3857195" cy="1394910"/>
          </a:xfrm>
          <a:prstGeom prst="rect">
            <a:avLst/>
          </a:prstGeom>
          <a:noFill/>
        </p:spPr>
        <p:txBody>
          <a:bodyPr wrap="square" lIns="90000" tIns="46800" rIns="90000" bIns="46800" rtlCol="0" anchor="ctr" anchorCtr="0"/>
          <a:lstStyle/>
          <a:p>
            <a:pPr>
              <a:lnSpc>
                <a:spcPct val="150000"/>
              </a:lnSpc>
              <a:spcAft>
                <a:spcPts val="1000"/>
              </a:spcAft>
            </a:pPr>
            <a:r>
              <a:rPr sz="900" spc="150" dirty="0">
                <a:solidFill>
                  <a:schemeClr val="dk1">
                    <a:lumMod val="80000"/>
                    <a:lumOff val="20000"/>
                  </a:schemeClr>
                </a:solidFill>
                <a:latin typeface="MiSans" panose="00000500000000000000" charset="-122"/>
                <a:ea typeface="MiSans" panose="00000500000000000000" charset="-122"/>
                <a:sym typeface="MiSans" panose="00000500000000000000" charset="-122"/>
              </a:rPr>
              <a:t>支撑业务需求，给教育、康养、美业、农业应用场景赋能，为各个事业部的展厅、竞标项目，类似南山民政、柳州、青岛城阳、河南临颍等项目提供强有力的平台支撑；为C-Life打通IoT物联网设备接入通道，使得传统行业生产的非智能设备以及智能设备都能够快速接入C-Life物联网云平台。</a:t>
            </a:r>
            <a:endParaRPr sz="900" spc="150"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29" name="矩形: 圆角 28"/>
          <p:cNvSpPr/>
          <p:nvPr>
            <p:custDataLst>
              <p:tags r:id="rId9"/>
            </p:custDataLst>
          </p:nvPr>
        </p:nvSpPr>
        <p:spPr>
          <a:xfrm>
            <a:off x="608400" y="3992804"/>
            <a:ext cx="5418365" cy="1394910"/>
          </a:xfrm>
          <a:prstGeom prst="roundRect">
            <a:avLst>
              <a:gd name="adj" fmla="val 8028"/>
            </a:avLst>
          </a:prstGeom>
          <a:solidFill>
            <a:schemeClr val="lt1">
              <a:lumMod val="100000"/>
            </a:schemeClr>
          </a:solidFill>
          <a:ln>
            <a:gradFill>
              <a:gsLst>
                <a:gs pos="0">
                  <a:schemeClr val="accent1">
                    <a:lumMod val="40000"/>
                    <a:lumOff val="60000"/>
                    <a:alpha val="80000"/>
                  </a:schemeClr>
                </a:gs>
                <a:gs pos="100000">
                  <a:schemeClr val="accent1">
                    <a:alpha val="100000"/>
                  </a:schemeClr>
                </a:gs>
              </a:gsLst>
              <a:lin ang="13320000" scaled="0"/>
            </a:gradFill>
          </a:ln>
          <a:effectLst>
            <a:outerShdw blurRad="203200" dist="76200" dir="2160000" algn="tr" rotWithShape="0">
              <a:schemeClr val="accent1">
                <a:alpha val="10000"/>
              </a:schemeClr>
            </a:outerShdw>
          </a:effectLst>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30" name="Freeform 7"/>
          <p:cNvSpPr/>
          <p:nvPr>
            <p:custDataLst>
              <p:tags r:id="rId10"/>
            </p:custDataLst>
          </p:nvPr>
        </p:nvSpPr>
        <p:spPr bwMode="auto">
          <a:xfrm flipV="1">
            <a:off x="733425" y="4131156"/>
            <a:ext cx="1476612" cy="1120869"/>
          </a:xfrm>
          <a:custGeom>
            <a:avLst/>
            <a:gdLst>
              <a:gd name="T0" fmla="*/ 163 w 184"/>
              <a:gd name="T1" fmla="*/ 138 h 138"/>
              <a:gd name="T2" fmla="*/ 17 w 184"/>
              <a:gd name="T3" fmla="*/ 138 h 138"/>
              <a:gd name="T4" fmla="*/ 0 w 184"/>
              <a:gd name="T5" fmla="*/ 121 h 138"/>
              <a:gd name="T6" fmla="*/ 0 w 184"/>
              <a:gd name="T7" fmla="*/ 17 h 138"/>
              <a:gd name="T8" fmla="*/ 17 w 184"/>
              <a:gd name="T9" fmla="*/ 0 h 138"/>
              <a:gd name="T10" fmla="*/ 111 w 184"/>
              <a:gd name="T11" fmla="*/ 0 h 138"/>
              <a:gd name="T12" fmla="*/ 126 w 184"/>
              <a:gd name="T13" fmla="*/ 9 h 138"/>
              <a:gd name="T14" fmla="*/ 178 w 184"/>
              <a:gd name="T15" fmla="*/ 113 h 138"/>
              <a:gd name="T16" fmla="*/ 163 w 184"/>
              <a:gd name="T17" fmla="*/ 13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4" h="138">
                <a:moveTo>
                  <a:pt x="163" y="138"/>
                </a:moveTo>
                <a:cubicBezTo>
                  <a:pt x="17" y="138"/>
                  <a:pt x="17" y="138"/>
                  <a:pt x="17" y="138"/>
                </a:cubicBezTo>
                <a:cubicBezTo>
                  <a:pt x="8" y="138"/>
                  <a:pt x="0" y="130"/>
                  <a:pt x="0" y="121"/>
                </a:cubicBezTo>
                <a:cubicBezTo>
                  <a:pt x="0" y="17"/>
                  <a:pt x="0" y="17"/>
                  <a:pt x="0" y="17"/>
                </a:cubicBezTo>
                <a:cubicBezTo>
                  <a:pt x="0" y="7"/>
                  <a:pt x="8" y="0"/>
                  <a:pt x="17" y="0"/>
                </a:cubicBezTo>
                <a:cubicBezTo>
                  <a:pt x="111" y="0"/>
                  <a:pt x="111" y="0"/>
                  <a:pt x="111" y="0"/>
                </a:cubicBezTo>
                <a:cubicBezTo>
                  <a:pt x="117" y="0"/>
                  <a:pt x="123" y="3"/>
                  <a:pt x="126" y="9"/>
                </a:cubicBezTo>
                <a:cubicBezTo>
                  <a:pt x="178" y="113"/>
                  <a:pt x="178" y="113"/>
                  <a:pt x="178" y="113"/>
                </a:cubicBezTo>
                <a:cubicBezTo>
                  <a:pt x="184" y="124"/>
                  <a:pt x="176" y="138"/>
                  <a:pt x="163" y="138"/>
                </a:cubicBezTo>
                <a:close/>
              </a:path>
            </a:pathLst>
          </a:custGeom>
          <a:gradFill>
            <a:gsLst>
              <a:gs pos="70000">
                <a:schemeClr val="accent1">
                  <a:lumMod val="80000"/>
                  <a:lumOff val="20000"/>
                </a:schemeClr>
              </a:gs>
              <a:gs pos="0">
                <a:schemeClr val="accent1">
                  <a:lumMod val="20000"/>
                  <a:lumOff val="80000"/>
                </a:schemeClr>
              </a:gs>
              <a:gs pos="0">
                <a:schemeClr val="accent1"/>
              </a:gs>
            </a:gsLst>
            <a:lin ang="11760000" scaled="0"/>
          </a:gradFill>
          <a:ln>
            <a:noFill/>
          </a:ln>
          <a:effectLst>
            <a:outerShdw blurRad="101600" dist="101600" dir="3000000" algn="t"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a:latin typeface="MiSans" panose="00000500000000000000" charset="-122"/>
              <a:ea typeface="MiSans" panose="00000500000000000000" charset="-122"/>
              <a:sym typeface="MiSans" panose="00000500000000000000" charset="-122"/>
            </a:endParaRPr>
          </a:p>
        </p:txBody>
      </p:sp>
      <p:sp>
        <p:nvSpPr>
          <p:cNvPr id="31" name="标题"/>
          <p:cNvSpPr txBox="1"/>
          <p:nvPr>
            <p:custDataLst>
              <p:tags r:id="rId11"/>
            </p:custDataLst>
          </p:nvPr>
        </p:nvSpPr>
        <p:spPr>
          <a:xfrm>
            <a:off x="733425" y="4089270"/>
            <a:ext cx="1146480" cy="1203917"/>
          </a:xfrm>
          <a:prstGeom prst="rect">
            <a:avLst/>
          </a:prstGeom>
          <a:noFill/>
        </p:spPr>
        <p:txBody>
          <a:bodyPr wrap="square" lIns="90000" tIns="46800" rIns="90000" bIns="0" rtlCol="0" anchor="ctr">
            <a:normAutofit/>
          </a:bodyPr>
          <a:lstStyle/>
          <a:p>
            <a:pPr algn="ctr"/>
            <a:r>
              <a:rPr lang="zh-CN" altLang="en-US" sz="2400" b="1" spc="300" dirty="0">
                <a:solidFill>
                  <a:schemeClr val="lt1">
                    <a:lumMod val="100000"/>
                  </a:schemeClr>
                </a:solidFill>
                <a:latin typeface="MiSans Heavy" panose="00000A00000000000000" charset="-122"/>
                <a:ea typeface="MiSans Heavy" panose="00000A00000000000000" charset="-122"/>
                <a:sym typeface="MiSans Heavy" panose="00000A00000000000000" charset="-122"/>
              </a:rPr>
              <a:t>能力提升</a:t>
            </a:r>
            <a:endParaRPr lang="zh-CN" altLang="en-US" sz="2400" b="1" spc="300" dirty="0">
              <a:solidFill>
                <a:schemeClr val="lt1">
                  <a:lumMod val="100000"/>
                </a:schemeClr>
              </a:solidFill>
              <a:latin typeface="MiSans Heavy" panose="00000A00000000000000" charset="-122"/>
              <a:ea typeface="MiSans Heavy" panose="00000A00000000000000" charset="-122"/>
              <a:sym typeface="MiSans Heavy" panose="00000A00000000000000" charset="-122"/>
            </a:endParaRPr>
          </a:p>
        </p:txBody>
      </p:sp>
      <p:sp>
        <p:nvSpPr>
          <p:cNvPr id="32" name="正文"/>
          <p:cNvSpPr txBox="1"/>
          <p:nvPr>
            <p:custDataLst>
              <p:tags r:id="rId12"/>
            </p:custDataLst>
          </p:nvPr>
        </p:nvSpPr>
        <p:spPr>
          <a:xfrm>
            <a:off x="2169626" y="3994073"/>
            <a:ext cx="3857195" cy="1394910"/>
          </a:xfrm>
          <a:prstGeom prst="rect">
            <a:avLst/>
          </a:prstGeom>
          <a:noFill/>
        </p:spPr>
        <p:txBody>
          <a:bodyPr wrap="square" lIns="90000" tIns="46800" rIns="90000" bIns="46800" rtlCol="0" anchor="ctr" anchorCtr="0">
            <a:normAutofit/>
          </a:bodyPr>
          <a:lstStyle/>
          <a:p>
            <a:pPr>
              <a:lnSpc>
                <a:spcPct val="150000"/>
              </a:lnSpc>
              <a:spcAft>
                <a:spcPts val="1000"/>
              </a:spcAft>
            </a:pPr>
            <a:r>
              <a:rPr lang="zh-CN" altLang="en-US" sz="1300" spc="150" dirty="0">
                <a:solidFill>
                  <a:schemeClr val="dk1">
                    <a:lumMod val="80000"/>
                    <a:lumOff val="20000"/>
                  </a:schemeClr>
                </a:solidFill>
                <a:latin typeface="MiSans" panose="00000500000000000000" charset="-122"/>
                <a:ea typeface="MiSans" panose="00000500000000000000" charset="-122"/>
                <a:sym typeface="MiSans" panose="00000500000000000000" charset="-122"/>
              </a:rPr>
              <a:t>掌握多种编程语言，具备扎实的基础知识，通过创新和优化，提高设备接入服务性能稳定，数据传输的可靠性、高扩展灵活性以及安全性。</a:t>
            </a:r>
            <a:endParaRPr lang="zh-CN" altLang="en-US" sz="1300" spc="150"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25" name="矩形: 圆角 24"/>
          <p:cNvSpPr/>
          <p:nvPr>
            <p:custDataLst>
              <p:tags r:id="rId13"/>
            </p:custDataLst>
          </p:nvPr>
        </p:nvSpPr>
        <p:spPr>
          <a:xfrm>
            <a:off x="6159003" y="3992804"/>
            <a:ext cx="5418365" cy="1394910"/>
          </a:xfrm>
          <a:prstGeom prst="roundRect">
            <a:avLst>
              <a:gd name="adj" fmla="val 8028"/>
            </a:avLst>
          </a:prstGeom>
          <a:solidFill>
            <a:schemeClr val="lt1">
              <a:lumMod val="100000"/>
            </a:schemeClr>
          </a:solidFill>
          <a:ln>
            <a:gradFill>
              <a:gsLst>
                <a:gs pos="0">
                  <a:schemeClr val="accent1">
                    <a:lumMod val="40000"/>
                    <a:lumOff val="60000"/>
                    <a:alpha val="80000"/>
                  </a:schemeClr>
                </a:gs>
                <a:gs pos="100000">
                  <a:schemeClr val="accent1">
                    <a:alpha val="100000"/>
                  </a:schemeClr>
                </a:gs>
              </a:gsLst>
              <a:lin ang="13320000" scaled="0"/>
            </a:gradFill>
          </a:ln>
          <a:effectLst>
            <a:outerShdw blurRad="203200" dist="76200" dir="2160000" algn="tr" rotWithShape="0">
              <a:schemeClr val="accent1">
                <a:alpha val="10000"/>
              </a:schemeClr>
            </a:outerShdw>
          </a:effectLst>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a:endParaRPr lang="zh-CN" altLang="en-US">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6" name="Freeform 7"/>
          <p:cNvSpPr/>
          <p:nvPr>
            <p:custDataLst>
              <p:tags r:id="rId14"/>
            </p:custDataLst>
          </p:nvPr>
        </p:nvSpPr>
        <p:spPr bwMode="auto">
          <a:xfrm flipV="1">
            <a:off x="6277682" y="4129887"/>
            <a:ext cx="1476612" cy="1120869"/>
          </a:xfrm>
          <a:custGeom>
            <a:avLst/>
            <a:gdLst>
              <a:gd name="T0" fmla="*/ 163 w 184"/>
              <a:gd name="T1" fmla="*/ 138 h 138"/>
              <a:gd name="T2" fmla="*/ 17 w 184"/>
              <a:gd name="T3" fmla="*/ 138 h 138"/>
              <a:gd name="T4" fmla="*/ 0 w 184"/>
              <a:gd name="T5" fmla="*/ 121 h 138"/>
              <a:gd name="T6" fmla="*/ 0 w 184"/>
              <a:gd name="T7" fmla="*/ 17 h 138"/>
              <a:gd name="T8" fmla="*/ 17 w 184"/>
              <a:gd name="T9" fmla="*/ 0 h 138"/>
              <a:gd name="T10" fmla="*/ 111 w 184"/>
              <a:gd name="T11" fmla="*/ 0 h 138"/>
              <a:gd name="T12" fmla="*/ 126 w 184"/>
              <a:gd name="T13" fmla="*/ 9 h 138"/>
              <a:gd name="T14" fmla="*/ 178 w 184"/>
              <a:gd name="T15" fmla="*/ 113 h 138"/>
              <a:gd name="T16" fmla="*/ 163 w 184"/>
              <a:gd name="T17" fmla="*/ 13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4" h="138">
                <a:moveTo>
                  <a:pt x="163" y="138"/>
                </a:moveTo>
                <a:cubicBezTo>
                  <a:pt x="17" y="138"/>
                  <a:pt x="17" y="138"/>
                  <a:pt x="17" y="138"/>
                </a:cubicBezTo>
                <a:cubicBezTo>
                  <a:pt x="8" y="138"/>
                  <a:pt x="0" y="130"/>
                  <a:pt x="0" y="121"/>
                </a:cubicBezTo>
                <a:cubicBezTo>
                  <a:pt x="0" y="17"/>
                  <a:pt x="0" y="17"/>
                  <a:pt x="0" y="17"/>
                </a:cubicBezTo>
                <a:cubicBezTo>
                  <a:pt x="0" y="7"/>
                  <a:pt x="8" y="0"/>
                  <a:pt x="17" y="0"/>
                </a:cubicBezTo>
                <a:cubicBezTo>
                  <a:pt x="111" y="0"/>
                  <a:pt x="111" y="0"/>
                  <a:pt x="111" y="0"/>
                </a:cubicBezTo>
                <a:cubicBezTo>
                  <a:pt x="117" y="0"/>
                  <a:pt x="123" y="3"/>
                  <a:pt x="126" y="9"/>
                </a:cubicBezTo>
                <a:cubicBezTo>
                  <a:pt x="178" y="113"/>
                  <a:pt x="178" y="113"/>
                  <a:pt x="178" y="113"/>
                </a:cubicBezTo>
                <a:cubicBezTo>
                  <a:pt x="184" y="124"/>
                  <a:pt x="176" y="138"/>
                  <a:pt x="163" y="138"/>
                </a:cubicBezTo>
                <a:close/>
              </a:path>
            </a:pathLst>
          </a:custGeom>
          <a:gradFill>
            <a:gsLst>
              <a:gs pos="70000">
                <a:schemeClr val="accent1">
                  <a:lumMod val="80000"/>
                  <a:lumOff val="20000"/>
                </a:schemeClr>
              </a:gs>
              <a:gs pos="0">
                <a:schemeClr val="accent1">
                  <a:lumMod val="20000"/>
                  <a:lumOff val="80000"/>
                </a:schemeClr>
              </a:gs>
              <a:gs pos="0">
                <a:schemeClr val="accent1"/>
              </a:gs>
            </a:gsLst>
            <a:lin ang="11760000" scaled="0"/>
          </a:gradFill>
          <a:ln>
            <a:noFill/>
          </a:ln>
          <a:effectLst>
            <a:outerShdw blurRad="101600" dist="101600" dir="3000000" algn="t"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a:latin typeface="MiSans" panose="00000500000000000000" charset="-122"/>
              <a:ea typeface="MiSans" panose="00000500000000000000" charset="-122"/>
              <a:sym typeface="MiSans" panose="00000500000000000000" charset="-122"/>
            </a:endParaRPr>
          </a:p>
        </p:txBody>
      </p:sp>
      <p:sp>
        <p:nvSpPr>
          <p:cNvPr id="27" name="标题"/>
          <p:cNvSpPr txBox="1"/>
          <p:nvPr>
            <p:custDataLst>
              <p:tags r:id="rId15"/>
            </p:custDataLst>
          </p:nvPr>
        </p:nvSpPr>
        <p:spPr>
          <a:xfrm>
            <a:off x="6277682" y="4088000"/>
            <a:ext cx="1146480" cy="1203917"/>
          </a:xfrm>
          <a:prstGeom prst="rect">
            <a:avLst/>
          </a:prstGeom>
          <a:noFill/>
        </p:spPr>
        <p:txBody>
          <a:bodyPr wrap="square" lIns="90000" tIns="46800" rIns="90000" bIns="0" rtlCol="0" anchor="ctr">
            <a:normAutofit/>
          </a:bodyPr>
          <a:lstStyle/>
          <a:p>
            <a:pPr algn="ctr"/>
            <a:r>
              <a:rPr lang="zh-CN" altLang="en-US" sz="2400" b="1" spc="300" dirty="0">
                <a:solidFill>
                  <a:schemeClr val="lt1">
                    <a:lumMod val="100000"/>
                  </a:schemeClr>
                </a:solidFill>
                <a:latin typeface="MiSans Heavy" panose="00000A00000000000000" charset="-122"/>
                <a:ea typeface="MiSans Heavy" panose="00000A00000000000000" charset="-122"/>
                <a:sym typeface="MiSans Heavy" panose="00000A00000000000000" charset="-122"/>
              </a:rPr>
              <a:t>团队建设</a:t>
            </a:r>
            <a:endParaRPr lang="zh-CN" altLang="en-US" sz="2400" b="1" spc="300" dirty="0">
              <a:solidFill>
                <a:schemeClr val="lt1">
                  <a:lumMod val="100000"/>
                </a:schemeClr>
              </a:solidFill>
              <a:latin typeface="MiSans Heavy" panose="00000A00000000000000" charset="-122"/>
              <a:ea typeface="MiSans Heavy" panose="00000A00000000000000" charset="-122"/>
              <a:sym typeface="MiSans Heavy" panose="00000A00000000000000" charset="-122"/>
            </a:endParaRPr>
          </a:p>
        </p:txBody>
      </p:sp>
      <p:sp>
        <p:nvSpPr>
          <p:cNvPr id="28" name="正文"/>
          <p:cNvSpPr txBox="1"/>
          <p:nvPr>
            <p:custDataLst>
              <p:tags r:id="rId16"/>
            </p:custDataLst>
          </p:nvPr>
        </p:nvSpPr>
        <p:spPr>
          <a:xfrm>
            <a:off x="7714517" y="3994708"/>
            <a:ext cx="3857195" cy="1394910"/>
          </a:xfrm>
          <a:prstGeom prst="rect">
            <a:avLst/>
          </a:prstGeom>
          <a:noFill/>
        </p:spPr>
        <p:txBody>
          <a:bodyPr wrap="square" lIns="90000" tIns="46800" rIns="90000" bIns="46800" rtlCol="0" anchor="ctr" anchorCtr="0">
            <a:normAutofit/>
          </a:bodyPr>
          <a:lstStyle/>
          <a:p>
            <a:pPr>
              <a:lnSpc>
                <a:spcPct val="150000"/>
              </a:lnSpc>
              <a:spcAft>
                <a:spcPts val="1000"/>
              </a:spcAft>
            </a:pPr>
            <a:r>
              <a:rPr lang="zh-CN" altLang="en-US" sz="1300" spc="150" dirty="0">
                <a:solidFill>
                  <a:schemeClr val="dk1">
                    <a:lumMod val="80000"/>
                    <a:lumOff val="20000"/>
                  </a:schemeClr>
                </a:solidFill>
                <a:latin typeface="MiSans" panose="00000500000000000000" charset="-122"/>
                <a:ea typeface="MiSans" panose="00000500000000000000" charset="-122"/>
                <a:sym typeface="MiSans" panose="00000500000000000000" charset="-122"/>
              </a:rPr>
              <a:t>团队工作氛围良好，和谐的技术交流和分享，让团队成员扩大技术视野，提升技术能力</a:t>
            </a:r>
            <a:endParaRPr lang="zh-CN" altLang="en-US" sz="1300" spc="150"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Tree>
    <p:custDataLst>
      <p:tags r:id="rId17"/>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idx="7"/>
            <p:custDataLst>
              <p:tags r:id="rId1"/>
            </p:custDataLst>
          </p:nvPr>
        </p:nvSpPr>
        <p:spPr/>
        <p:txBody>
          <a:bodyPr>
            <a:normAutofit/>
          </a:bodyPr>
          <a:lstStyle/>
          <a:p>
            <a:r>
              <a:rPr lang="zh-CN" altLang="en-US" sz="4800"/>
              <a:t>九、我的小问题</a:t>
            </a:r>
            <a:endParaRPr lang="zh-CN" altLang="en-US" sz="4800"/>
          </a:p>
        </p:txBody>
      </p:sp>
    </p:spTree>
    <p:custDataLst>
      <p:tags r:id="rId2"/>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2"/>
            <p:custDataLst>
              <p:tags r:id="rId1"/>
            </p:custDataLst>
          </p:nvPr>
        </p:nvSpPr>
        <p:spPr/>
        <p:txBody>
          <a:bodyPr/>
          <a:lstStyle/>
          <a:p>
            <a:r>
              <a:rPr lang="zh-CN" altLang="en-US"/>
              <a:t>CONTENTS</a:t>
            </a:r>
            <a:endParaRPr lang="zh-CN" altLang="en-US"/>
          </a:p>
        </p:txBody>
      </p:sp>
      <p:sp>
        <p:nvSpPr>
          <p:cNvPr id="10" name="标题 9"/>
          <p:cNvSpPr>
            <a:spLocks noGrp="1"/>
          </p:cNvSpPr>
          <p:nvPr>
            <p:ph type="title" idx="1"/>
            <p:custDataLst>
              <p:tags r:id="rId2"/>
            </p:custDataLst>
          </p:nvPr>
        </p:nvSpPr>
        <p:spPr/>
        <p:txBody>
          <a:bodyPr/>
          <a:lstStyle/>
          <a:p>
            <a:r>
              <a:rPr lang="zh-CN" altLang="en-US"/>
              <a:t>目录</a:t>
            </a:r>
            <a:endParaRPr lang="zh-CN" altLang="en-US"/>
          </a:p>
        </p:txBody>
      </p:sp>
      <p:grpSp>
        <p:nvGrpSpPr>
          <p:cNvPr id="53" name="组合 52"/>
          <p:cNvGrpSpPr/>
          <p:nvPr/>
        </p:nvGrpSpPr>
        <p:grpSpPr>
          <a:xfrm>
            <a:off x="5516880" y="1245235"/>
            <a:ext cx="5778500" cy="1092835"/>
            <a:chOff x="9530" y="2082"/>
            <a:chExt cx="2699" cy="1230"/>
          </a:xfrm>
        </p:grpSpPr>
        <p:sp>
          <p:nvSpPr>
            <p:cNvPr id="54" name="圆角矩形 53"/>
            <p:cNvSpPr/>
            <p:nvPr>
              <p:custDataLst>
                <p:tags r:id="rId3"/>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55" name="直接连接符 54"/>
            <p:cNvCxnSpPr/>
            <p:nvPr>
              <p:custDataLst>
                <p:tags r:id="rId4"/>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6" name="序号"/>
            <p:cNvSpPr txBox="1"/>
            <p:nvPr>
              <p:custDataLst>
                <p:tags r:id="rId5"/>
              </p:custDataLst>
            </p:nvPr>
          </p:nvSpPr>
          <p:spPr>
            <a:xfrm>
              <a:off x="9826" y="2269"/>
              <a:ext cx="1546" cy="323"/>
            </a:xfrm>
            <a:prstGeom prst="rect">
              <a:avLst/>
            </a:prstGeom>
            <a:noFill/>
          </p:spPr>
          <p:txBody>
            <a:bodyPr wrap="square" lIns="91440" tIns="0" rIns="91440" bIns="0" rtlCol="0" anchor="ctr" anchorCtr="0"/>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28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1</a:t>
              </a:r>
              <a:endParaRPr lang="en-US" altLang="zh-CN" sz="28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57" name="标题"/>
            <p:cNvSpPr txBox="1"/>
            <p:nvPr>
              <p:custDataLst>
                <p:tags r:id="rId6"/>
              </p:custDataLst>
            </p:nvPr>
          </p:nvSpPr>
          <p:spPr>
            <a:xfrm>
              <a:off x="9826" y="2827"/>
              <a:ext cx="2290" cy="357"/>
            </a:xfrm>
            <a:prstGeom prst="rect">
              <a:avLst/>
            </a:prstGeom>
            <a:noFill/>
          </p:spPr>
          <p:txBody>
            <a:bodyPr vert="horz" wrap="square" lIns="91440" tIns="0" rIns="91440" bIns="0" rtlCol="0" anchor="t" anchorCtr="0">
              <a:normAutofit fontScale="80000"/>
            </a:bodyPr>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algn="r">
                <a:lnSpc>
                  <a:spcPct val="100000"/>
                </a:lnSpc>
              </a:pPr>
              <a:r>
                <a:rPr lang="zh-CN" altLang="en-US" sz="2400" b="1" spc="300" dirty="0">
                  <a:solidFill>
                    <a:schemeClr val="tx1">
                      <a:lumMod val="85000"/>
                      <a:lumOff val="15000"/>
                    </a:schemeClr>
                  </a:solidFill>
                  <a:sym typeface="MiSans" panose="00000500000000000000" charset="-122"/>
                </a:rPr>
                <a:t>技术能力</a:t>
              </a:r>
              <a:endParaRPr lang="zh-CN" altLang="en-US" sz="2400" b="1" spc="300" dirty="0">
                <a:solidFill>
                  <a:schemeClr val="tx1">
                    <a:lumMod val="85000"/>
                    <a:lumOff val="15000"/>
                  </a:schemeClr>
                </a:solidFill>
                <a:sym typeface="MiSans" panose="00000500000000000000" charset="-122"/>
              </a:endParaRPr>
            </a:p>
          </p:txBody>
        </p:sp>
      </p:grpSp>
      <p:grpSp>
        <p:nvGrpSpPr>
          <p:cNvPr id="74" name="组合 73"/>
          <p:cNvGrpSpPr/>
          <p:nvPr/>
        </p:nvGrpSpPr>
        <p:grpSpPr>
          <a:xfrm>
            <a:off x="5577205" y="2682875"/>
            <a:ext cx="5778500" cy="1092835"/>
            <a:chOff x="9530" y="2082"/>
            <a:chExt cx="2699" cy="1230"/>
          </a:xfrm>
        </p:grpSpPr>
        <p:sp>
          <p:nvSpPr>
            <p:cNvPr id="75" name="圆角矩形 74"/>
            <p:cNvSpPr/>
            <p:nvPr>
              <p:custDataLst>
                <p:tags r:id="rId7"/>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76" name="直接连接符 75"/>
            <p:cNvCxnSpPr/>
            <p:nvPr>
              <p:custDataLst>
                <p:tags r:id="rId8"/>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7" name="序号"/>
            <p:cNvSpPr txBox="1"/>
            <p:nvPr>
              <p:custDataLst>
                <p:tags r:id="rId9"/>
              </p:custDataLst>
            </p:nvPr>
          </p:nvSpPr>
          <p:spPr>
            <a:xfrm>
              <a:off x="9826" y="2269"/>
              <a:ext cx="1546" cy="323"/>
            </a:xfrm>
            <a:prstGeom prst="rect">
              <a:avLst/>
            </a:prstGeom>
            <a:noFill/>
          </p:spPr>
          <p:txBody>
            <a:bodyPr wrap="square" lIns="91440" tIns="0" rIns="91440" bIns="0" rtlCol="0" anchor="ctr" anchorCtr="0"/>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28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2</a:t>
              </a:r>
              <a:endParaRPr lang="en-US" altLang="zh-CN" sz="28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78" name="标题"/>
            <p:cNvSpPr txBox="1"/>
            <p:nvPr>
              <p:custDataLst>
                <p:tags r:id="rId10"/>
              </p:custDataLst>
            </p:nvPr>
          </p:nvSpPr>
          <p:spPr>
            <a:xfrm>
              <a:off x="9826" y="2827"/>
              <a:ext cx="2290" cy="357"/>
            </a:xfrm>
            <a:prstGeom prst="rect">
              <a:avLst/>
            </a:prstGeom>
            <a:noFill/>
          </p:spPr>
          <p:txBody>
            <a:bodyPr vert="horz" wrap="square" lIns="91440" tIns="0" rIns="91440" bIns="0" rtlCol="0" anchor="t" anchorCtr="0">
              <a:normAutofit fontScale="80000"/>
            </a:bodyPr>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algn="r">
                <a:lnSpc>
                  <a:spcPct val="100000"/>
                </a:lnSpc>
              </a:pPr>
              <a:r>
                <a:rPr lang="zh-CN" altLang="en-US" sz="2400" b="1" spc="300" dirty="0">
                  <a:solidFill>
                    <a:schemeClr val="tx1">
                      <a:lumMod val="85000"/>
                      <a:lumOff val="15000"/>
                    </a:schemeClr>
                  </a:solidFill>
                  <a:sym typeface="MiSans" panose="00000500000000000000" charset="-122"/>
                </a:rPr>
                <a:t>团队协作</a:t>
              </a:r>
              <a:endParaRPr lang="zh-CN" altLang="en-US" sz="2400" b="1" spc="300" dirty="0">
                <a:solidFill>
                  <a:schemeClr val="tx1">
                    <a:lumMod val="85000"/>
                    <a:lumOff val="15000"/>
                  </a:schemeClr>
                </a:solidFill>
                <a:sym typeface="MiSans" panose="00000500000000000000" charset="-122"/>
              </a:endParaRPr>
            </a:p>
          </p:txBody>
        </p:sp>
      </p:grpSp>
      <p:grpSp>
        <p:nvGrpSpPr>
          <p:cNvPr id="79" name="组合 78"/>
          <p:cNvGrpSpPr/>
          <p:nvPr/>
        </p:nvGrpSpPr>
        <p:grpSpPr>
          <a:xfrm>
            <a:off x="5621020" y="4048125"/>
            <a:ext cx="5778500" cy="1092835"/>
            <a:chOff x="9530" y="2082"/>
            <a:chExt cx="2699" cy="1230"/>
          </a:xfrm>
        </p:grpSpPr>
        <p:sp>
          <p:nvSpPr>
            <p:cNvPr id="80" name="圆角矩形 79"/>
            <p:cNvSpPr/>
            <p:nvPr>
              <p:custDataLst>
                <p:tags r:id="rId11"/>
              </p:custDataLst>
            </p:nvPr>
          </p:nvSpPr>
          <p:spPr>
            <a:xfrm>
              <a:off x="9530" y="2082"/>
              <a:ext cx="2699" cy="1230"/>
            </a:xfrm>
            <a:prstGeom prst="roundRect">
              <a:avLst>
                <a:gd name="adj" fmla="val 12869"/>
              </a:avLst>
            </a:prstGeom>
            <a:gradFill>
              <a:gsLst>
                <a:gs pos="100000">
                  <a:schemeClr val="accent1">
                    <a:lumMod val="50000"/>
                    <a:alpha val="20000"/>
                  </a:schemeClr>
                </a:gs>
                <a:gs pos="0">
                  <a:schemeClr val="accent1">
                    <a:lumMod val="50000"/>
                    <a:alpha val="50000"/>
                  </a:schemeClr>
                </a:gs>
              </a:gsLst>
              <a:lin ang="0" scaled="1"/>
            </a:gradFill>
            <a:ln>
              <a:gradFill flip="none" rotWithShape="1">
                <a:gsLst>
                  <a:gs pos="0">
                    <a:schemeClr val="bg1">
                      <a:lumMod val="5000"/>
                      <a:lumOff val="95000"/>
                    </a:schemeClr>
                  </a:gs>
                  <a:gs pos="100000">
                    <a:schemeClr val="accent1">
                      <a:alpha val="0"/>
                      <a:lumMod val="30000"/>
                      <a:lumOff val="70000"/>
                    </a:schemeClr>
                  </a:gs>
                </a:gsLst>
                <a:lin ang="2700000" scaled="1"/>
                <a:tileRect/>
              </a:gradFill>
              <a:prstDash val="solid"/>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algn="ctr"/>
              <a:endParaRPr lang="zh-CN" altLang="en-US" dirty="0">
                <a:latin typeface="MiSans" panose="00000500000000000000" charset="-122"/>
                <a:ea typeface="MiSans" panose="00000500000000000000" charset="-122"/>
                <a:cs typeface="MiSans" panose="00000500000000000000" charset="-122"/>
                <a:sym typeface="MiSans" panose="00000500000000000000" charset="-122"/>
              </a:endParaRPr>
            </a:p>
          </p:txBody>
        </p:sp>
        <p:cxnSp>
          <p:nvCxnSpPr>
            <p:cNvPr id="81" name="直接连接符 80"/>
            <p:cNvCxnSpPr/>
            <p:nvPr>
              <p:custDataLst>
                <p:tags r:id="rId12"/>
              </p:custDataLst>
            </p:nvPr>
          </p:nvCxnSpPr>
          <p:spPr>
            <a:xfrm>
              <a:off x="9703" y="2682"/>
              <a:ext cx="2412" cy="0"/>
            </a:xfrm>
            <a:prstGeom prst="line">
              <a:avLst/>
            </a:prstGeom>
            <a:ln w="12700">
              <a:gradFill flip="none" rotWithShape="1">
                <a:gsLst>
                  <a:gs pos="0">
                    <a:schemeClr val="accent1">
                      <a:alpha val="0"/>
                      <a:lumMod val="45000"/>
                      <a:lumOff val="55000"/>
                    </a:schemeClr>
                  </a:gs>
                  <a:gs pos="100000">
                    <a:schemeClr val="accent2"/>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2" name="序号"/>
            <p:cNvSpPr txBox="1"/>
            <p:nvPr>
              <p:custDataLst>
                <p:tags r:id="rId13"/>
              </p:custDataLst>
            </p:nvPr>
          </p:nvSpPr>
          <p:spPr>
            <a:xfrm>
              <a:off x="9826" y="2269"/>
              <a:ext cx="1546" cy="323"/>
            </a:xfrm>
            <a:prstGeom prst="rect">
              <a:avLst/>
            </a:prstGeom>
            <a:noFill/>
          </p:spPr>
          <p:txBody>
            <a:bodyPr wrap="square" lIns="91440" tIns="0" rIns="91440" bIns="0" rtlCol="0" anchor="ctr" anchorCtr="0"/>
            <a:lstStyle>
              <a:defPPr>
                <a:defRPr lang="zh-CN"/>
              </a:defPPr>
              <a:lvl1pPr>
                <a:lnSpc>
                  <a:spcPct val="130000"/>
                </a:lnSpc>
                <a:defRPr sz="2000">
                  <a:gradFill flip="none" rotWithShape="1">
                    <a:gsLst>
                      <a:gs pos="0">
                        <a:schemeClr val="accent1"/>
                      </a:gs>
                      <a:gs pos="100000">
                        <a:srgbClr val="33CCFF"/>
                      </a:gs>
                    </a:gsLst>
                    <a:lin ang="2700000" scaled="1"/>
                    <a:tileRect/>
                  </a:gradFill>
                  <a:effectLst>
                    <a:outerShdw blurRad="139700" dist="38100" sx="102000" sy="102000" algn="ctr" rotWithShape="0">
                      <a:srgbClr val="33CCFF">
                        <a:alpha val="34000"/>
                      </a:srgbClr>
                    </a:outerShdw>
                  </a:effectLst>
                  <a:latin typeface="+mj-lt"/>
                  <a:ea typeface="+mj-ea"/>
                </a:defRPr>
              </a:lvl1pPr>
            </a:lstStyle>
            <a:p>
              <a:pPr lvl="0" algn="l">
                <a:lnSpc>
                  <a:spcPct val="120000"/>
                </a:lnSpc>
                <a:buClrTx/>
                <a:buSzTx/>
                <a:buFontTx/>
              </a:pPr>
              <a:r>
                <a:rPr lang="en-US" altLang="zh-CN" sz="28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rPr>
                <a:t>3</a:t>
              </a:r>
              <a:endParaRPr lang="en-US" altLang="zh-CN" sz="2800" dirty="0">
                <a:gradFill flip="none" rotWithShape="1">
                  <a:gsLst>
                    <a:gs pos="0">
                      <a:schemeClr val="accent1"/>
                    </a:gs>
                    <a:gs pos="100000">
                      <a:schemeClr val="accent2"/>
                    </a:gs>
                  </a:gsLst>
                  <a:lin ang="2700000" scaled="1"/>
                  <a:tileRect/>
                </a:gradFill>
                <a:effectLst>
                  <a:outerShdw blurRad="139700" dist="38100" sx="102000" sy="102000" algn="ctr" rotWithShape="0">
                    <a:schemeClr val="accent2">
                      <a:alpha val="34000"/>
                    </a:schemeClr>
                  </a:outerShdw>
                </a:effectLst>
                <a:latin typeface="MiSans Heavy" panose="00000A00000000000000" charset="-122"/>
                <a:ea typeface="MiSans Heavy" panose="00000A00000000000000" charset="-122"/>
                <a:cs typeface="MiSans Heavy" panose="00000A00000000000000" charset="-122"/>
                <a:sym typeface="MiSans" panose="00000500000000000000" charset="-122"/>
              </a:endParaRPr>
            </a:p>
          </p:txBody>
        </p:sp>
        <p:sp>
          <p:nvSpPr>
            <p:cNvPr id="83" name="标题"/>
            <p:cNvSpPr txBox="1"/>
            <p:nvPr>
              <p:custDataLst>
                <p:tags r:id="rId14"/>
              </p:custDataLst>
            </p:nvPr>
          </p:nvSpPr>
          <p:spPr>
            <a:xfrm>
              <a:off x="9826" y="2827"/>
              <a:ext cx="2290" cy="357"/>
            </a:xfrm>
            <a:prstGeom prst="rect">
              <a:avLst/>
            </a:prstGeom>
            <a:noFill/>
          </p:spPr>
          <p:txBody>
            <a:bodyPr vert="horz" wrap="square" lIns="91440" tIns="0" rIns="91440" bIns="0" rtlCol="0" anchor="t" anchorCtr="0">
              <a:normAutofit fontScale="80000"/>
            </a:bodyPr>
            <a:lstStyle>
              <a:defPPr>
                <a:defRPr lang="zh-CN"/>
              </a:defPPr>
              <a:lvl1pPr algn="ctr">
                <a:lnSpc>
                  <a:spcPct val="130000"/>
                </a:lnSpc>
                <a:defRPr sz="4400">
                  <a:gradFill>
                    <a:gsLst>
                      <a:gs pos="0">
                        <a:srgbClr val="CA9471"/>
                      </a:gs>
                      <a:gs pos="100000">
                        <a:srgbClr val="EED3B5"/>
                      </a:gs>
                    </a:gsLst>
                    <a:lin ang="13500000" scaled="1"/>
                  </a:gradFill>
                  <a:latin typeface="+mj-ea"/>
                  <a:ea typeface="+mj-ea"/>
                </a:defRPr>
              </a:lvl1pPr>
            </a:lstStyle>
            <a:p>
              <a:pPr algn="r">
                <a:lnSpc>
                  <a:spcPct val="100000"/>
                </a:lnSpc>
              </a:pPr>
              <a:r>
                <a:rPr lang="zh-CN" altLang="en-US" sz="2400" b="1" spc="300" dirty="0">
                  <a:solidFill>
                    <a:schemeClr val="tx1">
                      <a:lumMod val="85000"/>
                      <a:lumOff val="15000"/>
                    </a:schemeClr>
                  </a:solidFill>
                  <a:sym typeface="MiSans" panose="00000500000000000000" charset="-122"/>
                </a:rPr>
                <a:t>项目管理</a:t>
              </a:r>
              <a:endParaRPr lang="zh-CN" altLang="en-US" sz="2400" b="1" spc="300" dirty="0">
                <a:solidFill>
                  <a:schemeClr val="tx1">
                    <a:lumMod val="85000"/>
                    <a:lumOff val="15000"/>
                  </a:schemeClr>
                </a:solidFill>
                <a:sym typeface="MiSans" panose="00000500000000000000" charset="-122"/>
              </a:endParaRPr>
            </a:p>
          </p:txBody>
        </p:sp>
      </p:grpSp>
    </p:spTree>
    <p:custDataLst>
      <p:tags r:id="rId15"/>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8"/>
            <p:custDataLst>
              <p:tags r:id="rId1"/>
            </p:custDataLst>
          </p:nvPr>
        </p:nvSpPr>
        <p:spPr>
          <a:xfrm>
            <a:off x="636270" y="3221990"/>
            <a:ext cx="6026150" cy="1931035"/>
          </a:xfrm>
        </p:spPr>
        <p:txBody>
          <a:bodyPr>
            <a:normAutofit/>
          </a:bodyPr>
          <a:lstStyle/>
          <a:p>
            <a:r>
              <a:t>技术能力</a:t>
            </a:r>
          </a:p>
        </p:txBody>
      </p:sp>
      <p:sp>
        <p:nvSpPr>
          <p:cNvPr id="5" name="文本占位符 4"/>
          <p:cNvSpPr>
            <a:spLocks noGrp="1"/>
          </p:cNvSpPr>
          <p:nvPr>
            <p:ph type="body" idx="7"/>
            <p:custDataLst>
              <p:tags r:id="rId2"/>
            </p:custDataLst>
          </p:nvPr>
        </p:nvSpPr>
        <p:spPr/>
        <p:txBody>
          <a:bodyPr/>
          <a:lstStyle/>
          <a:p>
            <a:r>
              <a:t>PART 01</a:t>
            </a:r>
          </a:p>
        </p:txBody>
      </p:sp>
    </p:spTree>
    <p:custDataLst>
      <p:tags r:id="rId3"/>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t>提升技术能力</a:t>
            </a:r>
          </a:p>
        </p:txBody>
      </p:sp>
      <p:sp>
        <p:nvSpPr>
          <p:cNvPr id="263" name="椭圆 262"/>
          <p:cNvSpPr/>
          <p:nvPr>
            <p:custDataLst>
              <p:tags r:id="rId1"/>
            </p:custDataLst>
          </p:nvPr>
        </p:nvSpPr>
        <p:spPr>
          <a:xfrm>
            <a:off x="2414161" y="4122271"/>
            <a:ext cx="7357168" cy="1924802"/>
          </a:xfrm>
          <a:prstGeom prst="ellipse">
            <a:avLst/>
          </a:prstGeom>
          <a:gradFill flip="none" rotWithShape="1">
            <a:gsLst>
              <a:gs pos="100000">
                <a:schemeClr val="accent1">
                  <a:alpha val="10000"/>
                </a:schemeClr>
              </a:gs>
              <a:gs pos="25000">
                <a:schemeClr val="accent1">
                  <a:alpha val="0"/>
                </a:schemeClr>
              </a:gs>
            </a:gsLst>
            <a:path path="circle">
              <a:fillToRect l="50000" t="50000" r="50000" b="50000"/>
            </a:path>
            <a:tileRect/>
          </a:gradFill>
          <a:ln w="12700" cap="flat" cmpd="sng" algn="ctr">
            <a:no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4" name="椭圆 263"/>
          <p:cNvSpPr/>
          <p:nvPr>
            <p:custDataLst>
              <p:tags r:id="rId2"/>
            </p:custDataLst>
          </p:nvPr>
        </p:nvSpPr>
        <p:spPr>
          <a:xfrm>
            <a:off x="3266392" y="4202657"/>
            <a:ext cx="5578093" cy="1652953"/>
          </a:xfrm>
          <a:prstGeom prst="ellipse">
            <a:avLst/>
          </a:prstGeom>
          <a:gradFill flip="none" rotWithShape="1">
            <a:gsLst>
              <a:gs pos="100000">
                <a:schemeClr val="accent1">
                  <a:alpha val="10000"/>
                </a:schemeClr>
              </a:gs>
              <a:gs pos="25000">
                <a:schemeClr val="accent1">
                  <a:alpha val="0"/>
                </a:schemeClr>
              </a:gs>
            </a:gsLst>
            <a:path path="circle">
              <a:fillToRect l="50000" t="50000" r="50000" b="50000"/>
            </a:path>
            <a:tileRect/>
          </a:gradFill>
          <a:ln w="12700" cap="flat" cmpd="sng" algn="ctr">
            <a:solidFill>
              <a:schemeClr val="accent1"/>
            </a:solid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5" name="椭圆 264"/>
          <p:cNvSpPr/>
          <p:nvPr>
            <p:custDataLst>
              <p:tags r:id="rId3"/>
            </p:custDataLst>
          </p:nvPr>
        </p:nvSpPr>
        <p:spPr>
          <a:xfrm>
            <a:off x="4064378" y="4439243"/>
            <a:ext cx="3981222" cy="1179753"/>
          </a:xfrm>
          <a:prstGeom prst="ellipse">
            <a:avLst/>
          </a:prstGeom>
          <a:gradFill flip="none" rotWithShape="1">
            <a:gsLst>
              <a:gs pos="100000">
                <a:schemeClr val="accent1">
                  <a:alpha val="20000"/>
                </a:schemeClr>
              </a:gs>
              <a:gs pos="0">
                <a:schemeClr val="accent1">
                  <a:alpha val="0"/>
                </a:schemeClr>
              </a:gs>
            </a:gsLst>
            <a:path path="circle">
              <a:fillToRect l="50000" t="50000" r="50000" b="50000"/>
            </a:path>
            <a:tileRect/>
          </a:gra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6" name="椭圆 265"/>
          <p:cNvSpPr/>
          <p:nvPr>
            <p:custDataLst>
              <p:tags r:id="rId4"/>
            </p:custDataLst>
          </p:nvPr>
        </p:nvSpPr>
        <p:spPr>
          <a:xfrm>
            <a:off x="4738842" y="4639229"/>
            <a:ext cx="2632042" cy="779952"/>
          </a:xfrm>
          <a:prstGeom prst="ellipse">
            <a:avLst/>
          </a:prstGeom>
          <a:gradFill flip="none" rotWithShape="1">
            <a:gsLst>
              <a:gs pos="100000">
                <a:schemeClr val="accent1">
                  <a:alpha val="20000"/>
                </a:schemeClr>
              </a:gs>
              <a:gs pos="0">
                <a:schemeClr val="accent1">
                  <a:alpha val="0"/>
                </a:schemeClr>
              </a:gs>
            </a:gsLst>
            <a:path path="circle">
              <a:fillToRect l="50000" t="50000" r="50000" b="50000"/>
            </a:path>
            <a:tileRect/>
          </a:gradFill>
          <a:ln w="12700" cap="flat" cmpd="sng" algn="ctr">
            <a:solidFill>
              <a:schemeClr val="accent1">
                <a:alpha val="15000"/>
              </a:scheme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7" name="椭圆 266"/>
          <p:cNvSpPr/>
          <p:nvPr>
            <p:custDataLst>
              <p:tags r:id="rId5"/>
            </p:custDataLst>
          </p:nvPr>
        </p:nvSpPr>
        <p:spPr>
          <a:xfrm>
            <a:off x="5430299" y="4843791"/>
            <a:ext cx="1513964" cy="448632"/>
          </a:xfrm>
          <a:prstGeom prst="ellipse">
            <a:avLst/>
          </a:prstGeom>
          <a:solidFill>
            <a:schemeClr val="accent1">
              <a:alpha val="40000"/>
            </a:schemeClr>
          </a:solidFill>
          <a:ln w="12700" cap="flat" cmpd="sng" algn="ctr">
            <a:noFill/>
            <a:prstDash val="solid"/>
            <a:miter lim="800000"/>
          </a:ln>
          <a:effectLst>
            <a:softEdge rad="114300"/>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68" name="直接连接符 267"/>
          <p:cNvCxnSpPr/>
          <p:nvPr>
            <p:custDataLst>
              <p:tags r:id="rId6"/>
            </p:custDataLst>
          </p:nvPr>
        </p:nvCxnSpPr>
        <p:spPr>
          <a:xfrm>
            <a:off x="2869686" y="4769286"/>
            <a:ext cx="0" cy="847465"/>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69" name="椭圆 268"/>
          <p:cNvSpPr/>
          <p:nvPr>
            <p:custDataLst>
              <p:tags r:id="rId7"/>
            </p:custDataLst>
          </p:nvPr>
        </p:nvSpPr>
        <p:spPr>
          <a:xfrm flipV="1">
            <a:off x="2778189" y="4583024"/>
            <a:ext cx="174876" cy="174869"/>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0" name="椭圆 269"/>
          <p:cNvSpPr/>
          <p:nvPr>
            <p:custDataLst>
              <p:tags r:id="rId8"/>
            </p:custDataLst>
          </p:nvPr>
        </p:nvSpPr>
        <p:spPr>
          <a:xfrm flipV="1">
            <a:off x="2820017" y="4625505"/>
            <a:ext cx="90609" cy="90605"/>
          </a:xfrm>
          <a:prstGeom prst="ellipse">
            <a:avLst/>
          </a:prstGeom>
          <a:solidFill>
            <a:schemeClr val="accent1"/>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1" name="椭圆 270"/>
          <p:cNvSpPr/>
          <p:nvPr>
            <p:custDataLst>
              <p:tags r:id="rId9"/>
            </p:custDataLst>
          </p:nvPr>
        </p:nvSpPr>
        <p:spPr>
          <a:xfrm flipV="1">
            <a:off x="7787004" y="3768700"/>
            <a:ext cx="105273" cy="105270"/>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2" name="直接连接符 271"/>
          <p:cNvCxnSpPr/>
          <p:nvPr>
            <p:custDataLst>
              <p:tags r:id="rId10"/>
            </p:custDataLst>
          </p:nvPr>
        </p:nvCxnSpPr>
        <p:spPr>
          <a:xfrm>
            <a:off x="7839942" y="3883724"/>
            <a:ext cx="0" cy="1924802"/>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73" name="椭圆 272"/>
          <p:cNvSpPr/>
          <p:nvPr>
            <p:custDataLst>
              <p:tags r:id="rId11"/>
            </p:custDataLst>
          </p:nvPr>
        </p:nvSpPr>
        <p:spPr>
          <a:xfrm flipV="1">
            <a:off x="4010133" y="3643218"/>
            <a:ext cx="387628" cy="387616"/>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4" name="直接连接符 273"/>
          <p:cNvCxnSpPr/>
          <p:nvPr>
            <p:custDataLst>
              <p:tags r:id="rId12"/>
            </p:custDataLst>
          </p:nvPr>
        </p:nvCxnSpPr>
        <p:spPr>
          <a:xfrm>
            <a:off x="4202931" y="4062797"/>
            <a:ext cx="0" cy="1017061"/>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cxnSp>
        <p:nvCxnSpPr>
          <p:cNvPr id="275" name="直接连接符 274"/>
          <p:cNvCxnSpPr/>
          <p:nvPr>
            <p:custDataLst>
              <p:tags r:id="rId13"/>
            </p:custDataLst>
          </p:nvPr>
        </p:nvCxnSpPr>
        <p:spPr>
          <a:xfrm>
            <a:off x="7130839" y="3750400"/>
            <a:ext cx="0" cy="847465"/>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76" name="椭圆 275"/>
          <p:cNvSpPr/>
          <p:nvPr>
            <p:custDataLst>
              <p:tags r:id="rId14"/>
            </p:custDataLst>
          </p:nvPr>
        </p:nvSpPr>
        <p:spPr>
          <a:xfrm flipV="1">
            <a:off x="7039342" y="3564138"/>
            <a:ext cx="174876" cy="174869"/>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7" name="椭圆 276"/>
          <p:cNvSpPr/>
          <p:nvPr>
            <p:custDataLst>
              <p:tags r:id="rId15"/>
            </p:custDataLst>
          </p:nvPr>
        </p:nvSpPr>
        <p:spPr>
          <a:xfrm flipV="1">
            <a:off x="7081169" y="3606619"/>
            <a:ext cx="90609" cy="90605"/>
          </a:xfrm>
          <a:prstGeom prst="ellipse">
            <a:avLst/>
          </a:prstGeom>
          <a:solidFill>
            <a:schemeClr val="accent1"/>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8" name="椭圆 277"/>
          <p:cNvSpPr/>
          <p:nvPr>
            <p:custDataLst>
              <p:tags r:id="rId16"/>
            </p:custDataLst>
          </p:nvPr>
        </p:nvSpPr>
        <p:spPr>
          <a:xfrm flipV="1">
            <a:off x="3758516" y="4424865"/>
            <a:ext cx="105273" cy="105270"/>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9" name="直接连接符 278"/>
          <p:cNvCxnSpPr/>
          <p:nvPr>
            <p:custDataLst>
              <p:tags r:id="rId17"/>
            </p:custDataLst>
          </p:nvPr>
        </p:nvCxnSpPr>
        <p:spPr>
          <a:xfrm>
            <a:off x="3811453" y="4539890"/>
            <a:ext cx="0" cy="1112963"/>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0" name="椭圆 279"/>
          <p:cNvSpPr/>
          <p:nvPr>
            <p:custDataLst>
              <p:tags r:id="rId18"/>
            </p:custDataLst>
          </p:nvPr>
        </p:nvSpPr>
        <p:spPr>
          <a:xfrm flipV="1">
            <a:off x="8529438" y="4660797"/>
            <a:ext cx="264040" cy="264032"/>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81" name="直接连接符 280"/>
          <p:cNvCxnSpPr/>
          <p:nvPr>
            <p:custDataLst>
              <p:tags r:id="rId19"/>
            </p:custDataLst>
          </p:nvPr>
        </p:nvCxnSpPr>
        <p:spPr>
          <a:xfrm>
            <a:off x="8660148" y="4953588"/>
            <a:ext cx="0" cy="412902"/>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2" name="椭圆 281"/>
          <p:cNvSpPr/>
          <p:nvPr>
            <p:custDataLst>
              <p:tags r:id="rId20"/>
            </p:custDataLst>
          </p:nvPr>
        </p:nvSpPr>
        <p:spPr>
          <a:xfrm flipV="1">
            <a:off x="4949286" y="4972540"/>
            <a:ext cx="327062" cy="327050"/>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83" name="直接连接符 282"/>
          <p:cNvCxnSpPr/>
          <p:nvPr>
            <p:custDataLst>
              <p:tags r:id="rId21"/>
            </p:custDataLst>
          </p:nvPr>
        </p:nvCxnSpPr>
        <p:spPr>
          <a:xfrm>
            <a:off x="5110059" y="5351600"/>
            <a:ext cx="0" cy="722502"/>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4" name="图形 15"/>
          <p:cNvSpPr/>
          <p:nvPr>
            <p:custDataLst>
              <p:tags r:id="rId22"/>
            </p:custDataLst>
          </p:nvPr>
        </p:nvSpPr>
        <p:spPr>
          <a:xfrm>
            <a:off x="5016602" y="5042470"/>
            <a:ext cx="187014" cy="182226"/>
          </a:xfrm>
          <a:custGeom>
            <a:avLst/>
            <a:gdLst>
              <a:gd name="connsiteX0" fmla="*/ 754063 w 1547773"/>
              <a:gd name="connsiteY0" fmla="*/ 19 h 1508143"/>
              <a:gd name="connsiteX1" fmla="*/ 1066998 w 1547773"/>
              <a:gd name="connsiteY1" fmla="*/ 67805 h 1508143"/>
              <a:gd name="connsiteX2" fmla="*/ 947341 w 1547773"/>
              <a:gd name="connsiteY2" fmla="*/ 181430 h 1508143"/>
              <a:gd name="connsiteX3" fmla="*/ 916583 w 1547773"/>
              <a:gd name="connsiteY3" fmla="*/ 293944 h 1508143"/>
              <a:gd name="connsiteX4" fmla="*/ 918766 w 1547773"/>
              <a:gd name="connsiteY4" fmla="*/ 301406 h 1508143"/>
              <a:gd name="connsiteX5" fmla="*/ 936784 w 1547773"/>
              <a:gd name="connsiteY5" fmla="*/ 357484 h 1508143"/>
              <a:gd name="connsiteX6" fmla="*/ 754063 w 1547773"/>
              <a:gd name="connsiteY6" fmla="*/ 317519 h 1508143"/>
              <a:gd name="connsiteX7" fmla="*/ 317500 w 1547773"/>
              <a:gd name="connsiteY7" fmla="*/ 754081 h 1508143"/>
              <a:gd name="connsiteX8" fmla="*/ 754063 w 1547773"/>
              <a:gd name="connsiteY8" fmla="*/ 1190644 h 1508143"/>
              <a:gd name="connsiteX9" fmla="*/ 1190625 w 1547773"/>
              <a:gd name="connsiteY9" fmla="*/ 754081 h 1508143"/>
              <a:gd name="connsiteX10" fmla="*/ 1163280 w 1547773"/>
              <a:gd name="connsiteY10" fmla="*/ 601681 h 1508143"/>
              <a:gd name="connsiteX11" fmla="*/ 1264722 w 1547773"/>
              <a:gd name="connsiteY11" fmla="*/ 630455 h 1508143"/>
              <a:gd name="connsiteX12" fmla="*/ 1373148 w 1547773"/>
              <a:gd name="connsiteY12" fmla="*/ 586640 h 1508143"/>
              <a:gd name="connsiteX13" fmla="*/ 1378188 w 1547773"/>
              <a:gd name="connsiteY13" fmla="*/ 581639 h 1508143"/>
              <a:gd name="connsiteX14" fmla="*/ 1462326 w 1547773"/>
              <a:gd name="connsiteY14" fmla="*/ 494604 h 1508143"/>
              <a:gd name="connsiteX15" fmla="*/ 1508125 w 1547773"/>
              <a:gd name="connsiteY15" fmla="*/ 754081 h 1508143"/>
              <a:gd name="connsiteX16" fmla="*/ 754063 w 1547773"/>
              <a:gd name="connsiteY16" fmla="*/ 1508144 h 1508143"/>
              <a:gd name="connsiteX17" fmla="*/ 0 w 1547773"/>
              <a:gd name="connsiteY17" fmla="*/ 754081 h 1508143"/>
              <a:gd name="connsiteX18" fmla="*/ 754063 w 1547773"/>
              <a:gd name="connsiteY18" fmla="*/ 19 h 1508143"/>
              <a:gd name="connsiteX19" fmla="*/ 754063 w 1547773"/>
              <a:gd name="connsiteY19" fmla="*/ 436581 h 1508143"/>
              <a:gd name="connsiteX20" fmla="*/ 895429 w 1547773"/>
              <a:gd name="connsiteY20" fmla="*/ 469720 h 1508143"/>
              <a:gd name="connsiteX21" fmla="*/ 700842 w 1547773"/>
              <a:gd name="connsiteY21" fmla="*/ 673952 h 1508143"/>
              <a:gd name="connsiteX22" fmla="*/ 720765 w 1547773"/>
              <a:gd name="connsiteY22" fmla="*/ 828138 h 1508143"/>
              <a:gd name="connsiteX23" fmla="*/ 887889 w 1547773"/>
              <a:gd name="connsiteY23" fmla="*/ 833139 h 1508143"/>
              <a:gd name="connsiteX24" fmla="*/ 892294 w 1547773"/>
              <a:gd name="connsiteY24" fmla="*/ 829170 h 1508143"/>
              <a:gd name="connsiteX25" fmla="*/ 1059299 w 1547773"/>
              <a:gd name="connsiteY25" fmla="*/ 666372 h 1508143"/>
              <a:gd name="connsiteX26" fmla="*/ 841864 w 1547773"/>
              <a:gd name="connsiteY26" fmla="*/ 1059226 h 1508143"/>
              <a:gd name="connsiteX27" fmla="*/ 449010 w 1547773"/>
              <a:gd name="connsiteY27" fmla="*/ 841791 h 1508143"/>
              <a:gd name="connsiteX28" fmla="*/ 666445 w 1547773"/>
              <a:gd name="connsiteY28" fmla="*/ 448936 h 1508143"/>
              <a:gd name="connsiteX29" fmla="*/ 754063 w 1547773"/>
              <a:gd name="connsiteY29" fmla="*/ 436581 h 1508143"/>
              <a:gd name="connsiteX30" fmla="*/ 1290876 w 1547773"/>
              <a:gd name="connsiteY30" fmla="*/ 11330 h 1508143"/>
              <a:gd name="connsiteX31" fmla="*/ 1300202 w 1547773"/>
              <a:gd name="connsiteY31" fmla="*/ 26451 h 1508143"/>
              <a:gd name="connsiteX32" fmla="*/ 1355368 w 1547773"/>
              <a:gd name="connsiteY32" fmla="*/ 192543 h 1508143"/>
              <a:gd name="connsiteX33" fmla="*/ 1521341 w 1547773"/>
              <a:gd name="connsiteY33" fmla="*/ 247629 h 1508143"/>
              <a:gd name="connsiteX34" fmla="*/ 1545787 w 1547773"/>
              <a:gd name="connsiteY34" fmla="*/ 296463 h 1508143"/>
              <a:gd name="connsiteX35" fmla="*/ 1536502 w 1547773"/>
              <a:gd name="connsiteY35" fmla="*/ 311526 h 1508143"/>
              <a:gd name="connsiteX36" fmla="*/ 1313259 w 1547773"/>
              <a:gd name="connsiteY36" fmla="*/ 534808 h 1508143"/>
              <a:gd name="connsiteX37" fmla="*/ 1234202 w 1547773"/>
              <a:gd name="connsiteY37" fmla="*/ 553461 h 1508143"/>
              <a:gd name="connsiteX38" fmla="*/ 1115854 w 1547773"/>
              <a:gd name="connsiteY38" fmla="*/ 513853 h 1508143"/>
              <a:gd name="connsiteX39" fmla="*/ 852884 w 1547773"/>
              <a:gd name="connsiteY39" fmla="*/ 776822 h 1508143"/>
              <a:gd name="connsiteX40" fmla="*/ 771009 w 1547773"/>
              <a:gd name="connsiteY40" fmla="*/ 778303 h 1508143"/>
              <a:gd name="connsiteX41" fmla="*/ 769528 w 1547773"/>
              <a:gd name="connsiteY41" fmla="*/ 696428 h 1508143"/>
              <a:gd name="connsiteX42" fmla="*/ 771009 w 1547773"/>
              <a:gd name="connsiteY42" fmla="*/ 694947 h 1508143"/>
              <a:gd name="connsiteX43" fmla="*/ 1033423 w 1547773"/>
              <a:gd name="connsiteY43" fmla="*/ 432533 h 1508143"/>
              <a:gd name="connsiteX44" fmla="*/ 994132 w 1547773"/>
              <a:gd name="connsiteY44" fmla="*/ 313471 h 1508143"/>
              <a:gd name="connsiteX45" fmla="*/ 1012904 w 1547773"/>
              <a:gd name="connsiteY45" fmla="*/ 234731 h 1508143"/>
              <a:gd name="connsiteX46" fmla="*/ 1236305 w 1547773"/>
              <a:gd name="connsiteY46" fmla="*/ 11290 h 1508143"/>
              <a:gd name="connsiteX47" fmla="*/ 1290876 w 1547773"/>
              <a:gd name="connsiteY47" fmla="*/ 11290 h 1508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547773" h="1508143">
                <a:moveTo>
                  <a:pt x="754063" y="19"/>
                </a:moveTo>
                <a:cubicBezTo>
                  <a:pt x="865704" y="19"/>
                  <a:pt x="971669" y="24268"/>
                  <a:pt x="1066998" y="67805"/>
                </a:cubicBezTo>
                <a:lnTo>
                  <a:pt x="947341" y="181430"/>
                </a:lnTo>
                <a:cubicBezTo>
                  <a:pt x="917906" y="210853"/>
                  <a:pt x="906210" y="253639"/>
                  <a:pt x="916583" y="293944"/>
                </a:cubicBezTo>
                <a:lnTo>
                  <a:pt x="918766" y="301406"/>
                </a:lnTo>
                <a:lnTo>
                  <a:pt x="936784" y="357484"/>
                </a:lnTo>
                <a:cubicBezTo>
                  <a:pt x="879496" y="331069"/>
                  <a:pt x="817147" y="317432"/>
                  <a:pt x="754063" y="317519"/>
                </a:cubicBezTo>
                <a:cubicBezTo>
                  <a:pt x="512961" y="317519"/>
                  <a:pt x="317500" y="512980"/>
                  <a:pt x="317500" y="754081"/>
                </a:cubicBezTo>
                <a:cubicBezTo>
                  <a:pt x="317500" y="995183"/>
                  <a:pt x="512961" y="1190644"/>
                  <a:pt x="754063" y="1190644"/>
                </a:cubicBezTo>
                <a:cubicBezTo>
                  <a:pt x="995164" y="1190644"/>
                  <a:pt x="1190625" y="995183"/>
                  <a:pt x="1190625" y="754081"/>
                </a:cubicBezTo>
                <a:cubicBezTo>
                  <a:pt x="1190625" y="700503"/>
                  <a:pt x="1180981" y="649147"/>
                  <a:pt x="1163280" y="601681"/>
                </a:cubicBezTo>
                <a:lnTo>
                  <a:pt x="1264722" y="630455"/>
                </a:lnTo>
                <a:cubicBezTo>
                  <a:pt x="1304766" y="643829"/>
                  <a:pt x="1342509" y="616366"/>
                  <a:pt x="1373148" y="586640"/>
                </a:cubicBezTo>
                <a:lnTo>
                  <a:pt x="1378188" y="581639"/>
                </a:lnTo>
                <a:lnTo>
                  <a:pt x="1462326" y="494604"/>
                </a:lnTo>
                <a:cubicBezTo>
                  <a:pt x="1492732" y="577730"/>
                  <a:pt x="1508236" y="665569"/>
                  <a:pt x="1508125" y="754081"/>
                </a:cubicBezTo>
                <a:cubicBezTo>
                  <a:pt x="1508125" y="1170522"/>
                  <a:pt x="1170503" y="1508144"/>
                  <a:pt x="754063" y="1508144"/>
                </a:cubicBezTo>
                <a:cubicBezTo>
                  <a:pt x="337622" y="1508144"/>
                  <a:pt x="0" y="1170522"/>
                  <a:pt x="0" y="754081"/>
                </a:cubicBezTo>
                <a:cubicBezTo>
                  <a:pt x="0" y="337640"/>
                  <a:pt x="337622" y="19"/>
                  <a:pt x="754063" y="19"/>
                </a:cubicBezTo>
                <a:close/>
                <a:moveTo>
                  <a:pt x="754063" y="436581"/>
                </a:moveTo>
                <a:cubicBezTo>
                  <a:pt x="804862" y="436581"/>
                  <a:pt x="852845" y="448487"/>
                  <a:pt x="895429" y="469720"/>
                </a:cubicBezTo>
                <a:lnTo>
                  <a:pt x="700842" y="673952"/>
                </a:lnTo>
                <a:cubicBezTo>
                  <a:pt x="666393" y="708401"/>
                  <a:pt x="677188" y="786784"/>
                  <a:pt x="720765" y="828138"/>
                </a:cubicBezTo>
                <a:cubicBezTo>
                  <a:pt x="762595" y="867826"/>
                  <a:pt x="850463" y="864016"/>
                  <a:pt x="887889" y="833139"/>
                </a:cubicBezTo>
                <a:lnTo>
                  <a:pt x="892294" y="829170"/>
                </a:lnTo>
                <a:lnTo>
                  <a:pt x="1059299" y="666372"/>
                </a:lnTo>
                <a:cubicBezTo>
                  <a:pt x="1107740" y="834899"/>
                  <a:pt x="1010390" y="1010785"/>
                  <a:pt x="841864" y="1059226"/>
                </a:cubicBezTo>
                <a:cubicBezTo>
                  <a:pt x="673337" y="1107667"/>
                  <a:pt x="497450" y="1010317"/>
                  <a:pt x="449010" y="841791"/>
                </a:cubicBezTo>
                <a:cubicBezTo>
                  <a:pt x="400569" y="673264"/>
                  <a:pt x="497918" y="497377"/>
                  <a:pt x="666445" y="448936"/>
                </a:cubicBezTo>
                <a:cubicBezTo>
                  <a:pt x="694931" y="440749"/>
                  <a:pt x="724423" y="436590"/>
                  <a:pt x="754063" y="436581"/>
                </a:cubicBezTo>
                <a:close/>
                <a:moveTo>
                  <a:pt x="1290876" y="11330"/>
                </a:moveTo>
                <a:cubicBezTo>
                  <a:pt x="1295118" y="15577"/>
                  <a:pt x="1298311" y="20754"/>
                  <a:pt x="1300202" y="26451"/>
                </a:cubicBezTo>
                <a:lnTo>
                  <a:pt x="1355368" y="192543"/>
                </a:lnTo>
                <a:lnTo>
                  <a:pt x="1521341" y="247629"/>
                </a:lnTo>
                <a:cubicBezTo>
                  <a:pt x="1541577" y="254363"/>
                  <a:pt x="1552522" y="276227"/>
                  <a:pt x="1545787" y="296463"/>
                </a:cubicBezTo>
                <a:cubicBezTo>
                  <a:pt x="1543900" y="302135"/>
                  <a:pt x="1540721" y="307291"/>
                  <a:pt x="1536502" y="311526"/>
                </a:cubicBezTo>
                <a:lnTo>
                  <a:pt x="1313259" y="534808"/>
                </a:lnTo>
                <a:cubicBezTo>
                  <a:pt x="1292573" y="555509"/>
                  <a:pt x="1261960" y="562732"/>
                  <a:pt x="1234202" y="553461"/>
                </a:cubicBezTo>
                <a:lnTo>
                  <a:pt x="1115854" y="513853"/>
                </a:lnTo>
                <a:lnTo>
                  <a:pt x="852884" y="776822"/>
                </a:lnTo>
                <a:cubicBezTo>
                  <a:pt x="830684" y="799840"/>
                  <a:pt x="794027" y="800504"/>
                  <a:pt x="771009" y="778303"/>
                </a:cubicBezTo>
                <a:cubicBezTo>
                  <a:pt x="747991" y="756103"/>
                  <a:pt x="747328" y="719446"/>
                  <a:pt x="769528" y="696428"/>
                </a:cubicBezTo>
                <a:cubicBezTo>
                  <a:pt x="770013" y="695925"/>
                  <a:pt x="770506" y="695432"/>
                  <a:pt x="771009" y="694947"/>
                </a:cubicBezTo>
                <a:lnTo>
                  <a:pt x="1033423" y="432533"/>
                </a:lnTo>
                <a:lnTo>
                  <a:pt x="994132" y="313471"/>
                </a:lnTo>
                <a:cubicBezTo>
                  <a:pt x="985023" y="285785"/>
                  <a:pt x="992284" y="255328"/>
                  <a:pt x="1012904" y="234731"/>
                </a:cubicBezTo>
                <a:lnTo>
                  <a:pt x="1236305" y="11290"/>
                </a:lnTo>
                <a:cubicBezTo>
                  <a:pt x="1251381" y="-3763"/>
                  <a:pt x="1275800" y="-3763"/>
                  <a:pt x="1290876" y="11290"/>
                </a:cubicBez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5" name="图形 19"/>
          <p:cNvSpPr/>
          <p:nvPr>
            <p:custDataLst>
              <p:tags r:id="rId23"/>
            </p:custDataLst>
          </p:nvPr>
        </p:nvSpPr>
        <p:spPr>
          <a:xfrm>
            <a:off x="8597408" y="4734648"/>
            <a:ext cx="128077" cy="115335"/>
          </a:xfrm>
          <a:custGeom>
            <a:avLst/>
            <a:gdLst>
              <a:gd name="connsiteX0" fmla="*/ 1043984 w 1521932"/>
              <a:gd name="connsiteY0" fmla="*/ 0 h 1370507"/>
              <a:gd name="connsiteX1" fmla="*/ 1273457 w 1521932"/>
              <a:gd name="connsiteY1" fmla="*/ 132834 h 1370507"/>
              <a:gd name="connsiteX2" fmla="*/ 1504359 w 1521932"/>
              <a:gd name="connsiteY2" fmla="*/ 534988 h 1370507"/>
              <a:gd name="connsiteX3" fmla="*/ 1483920 w 1521932"/>
              <a:gd name="connsiteY3" fmla="*/ 693658 h 1370507"/>
              <a:gd name="connsiteX4" fmla="*/ 856858 w 1521932"/>
              <a:gd name="connsiteY4" fmla="*/ 1330960 h 1370507"/>
              <a:gd name="connsiteX5" fmla="*/ 669795 w 1521932"/>
              <a:gd name="connsiteY5" fmla="*/ 1332561 h 1370507"/>
              <a:gd name="connsiteX6" fmla="*/ 666358 w 1521932"/>
              <a:gd name="connsiteY6" fmla="*/ 1329055 h 1370507"/>
              <a:gd name="connsiteX7" fmla="*/ 36160 w 1521932"/>
              <a:gd name="connsiteY7" fmla="*/ 662384 h 1370507"/>
              <a:gd name="connsiteX8" fmla="*/ 19174 w 1521932"/>
              <a:gd name="connsiteY8" fmla="*/ 502920 h 1370507"/>
              <a:gd name="connsiteX9" fmla="*/ 246861 w 1521932"/>
              <a:gd name="connsiteY9" fmla="*/ 127476 h 1370507"/>
              <a:gd name="connsiteX10" fmla="*/ 473040 w 1521932"/>
              <a:gd name="connsiteY10" fmla="*/ 0 h 1370507"/>
              <a:gd name="connsiteX11" fmla="*/ 1043984 w 1521932"/>
              <a:gd name="connsiteY11" fmla="*/ 0 h 1370507"/>
              <a:gd name="connsiteX12" fmla="*/ 1107405 w 1521932"/>
              <a:gd name="connsiteY12" fmla="*/ 549235 h 1370507"/>
              <a:gd name="connsiteX13" fmla="*/ 1023228 w 1521932"/>
              <a:gd name="connsiteY13" fmla="*/ 549235 h 1370507"/>
              <a:gd name="connsiteX14" fmla="*/ 756607 w 1521932"/>
              <a:gd name="connsiteY14" fmla="*/ 815816 h 1370507"/>
              <a:gd name="connsiteX15" fmla="*/ 490026 w 1521932"/>
              <a:gd name="connsiteY15" fmla="*/ 549235 h 1370507"/>
              <a:gd name="connsiteX16" fmla="*/ 405849 w 1521932"/>
              <a:gd name="connsiteY16" fmla="*/ 547772 h 1370507"/>
              <a:gd name="connsiteX17" fmla="*/ 404386 w 1521932"/>
              <a:gd name="connsiteY17" fmla="*/ 631949 h 1370507"/>
              <a:gd name="connsiteX18" fmla="*/ 405849 w 1521932"/>
              <a:gd name="connsiteY18" fmla="*/ 633413 h 1370507"/>
              <a:gd name="connsiteX19" fmla="*/ 714538 w 1521932"/>
              <a:gd name="connsiteY19" fmla="*/ 942102 h 1370507"/>
              <a:gd name="connsiteX20" fmla="*/ 798715 w 1521932"/>
              <a:gd name="connsiteY20" fmla="*/ 942102 h 1370507"/>
              <a:gd name="connsiteX21" fmla="*/ 1107405 w 1521932"/>
              <a:gd name="connsiteY21" fmla="*/ 633413 h 1370507"/>
              <a:gd name="connsiteX22" fmla="*/ 1107405 w 1521932"/>
              <a:gd name="connsiteY22" fmla="*/ 549235 h 1370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21932" h="1370507">
                <a:moveTo>
                  <a:pt x="1043984" y="0"/>
                </a:moveTo>
                <a:cubicBezTo>
                  <a:pt x="1138743" y="-6"/>
                  <a:pt x="1226270" y="50660"/>
                  <a:pt x="1273457" y="132834"/>
                </a:cubicBezTo>
                <a:lnTo>
                  <a:pt x="1504359" y="534988"/>
                </a:lnTo>
                <a:cubicBezTo>
                  <a:pt x="1533926" y="586471"/>
                  <a:pt x="1525569" y="651348"/>
                  <a:pt x="1483920" y="693658"/>
                </a:cubicBezTo>
                <a:lnTo>
                  <a:pt x="856858" y="1330960"/>
                </a:lnTo>
                <a:cubicBezTo>
                  <a:pt x="805644" y="1383058"/>
                  <a:pt x="721893" y="1383775"/>
                  <a:pt x="669795" y="1332561"/>
                </a:cubicBezTo>
                <a:cubicBezTo>
                  <a:pt x="668627" y="1331414"/>
                  <a:pt x="667481" y="1330245"/>
                  <a:pt x="666358" y="1329055"/>
                </a:cubicBezTo>
                <a:lnTo>
                  <a:pt x="36160" y="662384"/>
                </a:lnTo>
                <a:cubicBezTo>
                  <a:pt x="-4751" y="619113"/>
                  <a:pt x="-11704" y="553839"/>
                  <a:pt x="19174" y="502920"/>
                </a:cubicBezTo>
                <a:lnTo>
                  <a:pt x="246861" y="127476"/>
                </a:lnTo>
                <a:cubicBezTo>
                  <a:pt x="294792" y="48374"/>
                  <a:pt x="380549" y="41"/>
                  <a:pt x="473040" y="0"/>
                </a:cubicBezTo>
                <a:lnTo>
                  <a:pt x="1043984" y="0"/>
                </a:lnTo>
                <a:close/>
                <a:moveTo>
                  <a:pt x="1107405" y="549235"/>
                </a:moveTo>
                <a:cubicBezTo>
                  <a:pt x="1084158" y="525995"/>
                  <a:pt x="1046475" y="525995"/>
                  <a:pt x="1023228" y="549235"/>
                </a:cubicBezTo>
                <a:lnTo>
                  <a:pt x="756607" y="815816"/>
                </a:lnTo>
                <a:lnTo>
                  <a:pt x="490026" y="549235"/>
                </a:lnTo>
                <a:cubicBezTo>
                  <a:pt x="467185" y="525586"/>
                  <a:pt x="429498" y="524931"/>
                  <a:pt x="405849" y="547772"/>
                </a:cubicBezTo>
                <a:cubicBezTo>
                  <a:pt x="382200" y="570613"/>
                  <a:pt x="381545" y="608301"/>
                  <a:pt x="404386" y="631949"/>
                </a:cubicBezTo>
                <a:cubicBezTo>
                  <a:pt x="404865" y="632446"/>
                  <a:pt x="405353" y="632933"/>
                  <a:pt x="405849" y="633413"/>
                </a:cubicBezTo>
                <a:lnTo>
                  <a:pt x="714538" y="942102"/>
                </a:lnTo>
                <a:cubicBezTo>
                  <a:pt x="737785" y="965342"/>
                  <a:pt x="775469" y="965342"/>
                  <a:pt x="798715" y="942102"/>
                </a:cubicBezTo>
                <a:lnTo>
                  <a:pt x="1107405" y="633413"/>
                </a:lnTo>
                <a:cubicBezTo>
                  <a:pt x="1130645" y="610166"/>
                  <a:pt x="1130645" y="572482"/>
                  <a:pt x="1107405" y="549235"/>
                </a:cubicBez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6" name="图形 27"/>
          <p:cNvSpPr/>
          <p:nvPr>
            <p:custDataLst>
              <p:tags r:id="rId24"/>
            </p:custDataLst>
          </p:nvPr>
        </p:nvSpPr>
        <p:spPr>
          <a:xfrm>
            <a:off x="4113394" y="3767392"/>
            <a:ext cx="181121" cy="139302"/>
          </a:xfrm>
          <a:custGeom>
            <a:avLst/>
            <a:gdLst>
              <a:gd name="connsiteX0" fmla="*/ 2390182 w 2476872"/>
              <a:gd name="connsiteY0" fmla="*/ 282512 h 1905000"/>
              <a:gd name="connsiteX1" fmla="*/ 2476872 w 2476872"/>
              <a:gd name="connsiteY1" fmla="*/ 363284 h 1905000"/>
              <a:gd name="connsiteX2" fmla="*/ 2476872 w 2476872"/>
              <a:gd name="connsiteY2" fmla="*/ 1541717 h 1905000"/>
              <a:gd name="connsiteX3" fmla="*/ 2435909 w 2476872"/>
              <a:gd name="connsiteY3" fmla="*/ 1610297 h 1905000"/>
              <a:gd name="connsiteX4" fmla="*/ 2349218 w 2476872"/>
              <a:gd name="connsiteY4" fmla="*/ 1614392 h 1905000"/>
              <a:gd name="connsiteX5" fmla="*/ 1938819 w 2476872"/>
              <a:gd name="connsiteY5" fmla="*/ 1444847 h 1905000"/>
              <a:gd name="connsiteX6" fmla="*/ 1938819 w 2476872"/>
              <a:gd name="connsiteY6" fmla="*/ 1747552 h 1905000"/>
              <a:gd name="connsiteX7" fmla="*/ 1761056 w 2476872"/>
              <a:gd name="connsiteY7" fmla="*/ 1905000 h 1905000"/>
              <a:gd name="connsiteX8" fmla="*/ 177763 w 2476872"/>
              <a:gd name="connsiteY8" fmla="*/ 1905000 h 1905000"/>
              <a:gd name="connsiteX9" fmla="*/ 0 w 2476872"/>
              <a:gd name="connsiteY9" fmla="*/ 1747552 h 1905000"/>
              <a:gd name="connsiteX10" fmla="*/ 0 w 2476872"/>
              <a:gd name="connsiteY10" fmla="*/ 157448 h 1905000"/>
              <a:gd name="connsiteX11" fmla="*/ 177858 w 2476872"/>
              <a:gd name="connsiteY11" fmla="*/ 0 h 1905000"/>
              <a:gd name="connsiteX12" fmla="*/ 1765629 w 2476872"/>
              <a:gd name="connsiteY12" fmla="*/ 0 h 1905000"/>
              <a:gd name="connsiteX13" fmla="*/ 1943392 w 2476872"/>
              <a:gd name="connsiteY13" fmla="*/ 157448 h 1905000"/>
              <a:gd name="connsiteX14" fmla="*/ 1943392 w 2476872"/>
              <a:gd name="connsiteY14" fmla="*/ 460058 h 1905000"/>
              <a:gd name="connsiteX15" fmla="*/ 2353791 w 2476872"/>
              <a:gd name="connsiteY15" fmla="*/ 290513 h 1905000"/>
              <a:gd name="connsiteX16" fmla="*/ 2390277 w 2476872"/>
              <a:gd name="connsiteY16" fmla="*/ 282416 h 1905000"/>
              <a:gd name="connsiteX17" fmla="*/ 1292737 w 2476872"/>
              <a:gd name="connsiteY17" fmla="*/ 986600 h 1905000"/>
              <a:gd name="connsiteX18" fmla="*/ 1325541 w 2476872"/>
              <a:gd name="connsiteY18" fmla="*/ 855950 h 1905000"/>
              <a:gd name="connsiteX19" fmla="*/ 1292737 w 2476872"/>
              <a:gd name="connsiteY19" fmla="*/ 823151 h 1905000"/>
              <a:gd name="connsiteX20" fmla="*/ 811080 w 2476872"/>
              <a:gd name="connsiteY20" fmla="*/ 534543 h 1905000"/>
              <a:gd name="connsiteX21" fmla="*/ 680398 w 2476872"/>
              <a:gd name="connsiteY21" fmla="*/ 567289 h 1905000"/>
              <a:gd name="connsiteX22" fmla="*/ 666850 w 2476872"/>
              <a:gd name="connsiteY22" fmla="*/ 616077 h 1905000"/>
              <a:gd name="connsiteX23" fmla="*/ 666850 w 2476872"/>
              <a:gd name="connsiteY23" fmla="*/ 1193483 h 1905000"/>
              <a:gd name="connsiteX24" fmla="*/ 762190 w 2476872"/>
              <a:gd name="connsiteY24" fmla="*/ 1288657 h 1905000"/>
              <a:gd name="connsiteX25" fmla="*/ 811080 w 2476872"/>
              <a:gd name="connsiteY25" fmla="*/ 1275112 h 1905000"/>
              <a:gd name="connsiteX26" fmla="*/ 1292641 w 2476872"/>
              <a:gd name="connsiteY26" fmla="*/ 986504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76872" h="1905000">
                <a:moveTo>
                  <a:pt x="2390182" y="282512"/>
                </a:moveTo>
                <a:cubicBezTo>
                  <a:pt x="2440386" y="282512"/>
                  <a:pt x="2476872" y="318802"/>
                  <a:pt x="2476872" y="363284"/>
                </a:cubicBezTo>
                <a:lnTo>
                  <a:pt x="2476872" y="1541717"/>
                </a:lnTo>
                <a:cubicBezTo>
                  <a:pt x="2476872" y="1570006"/>
                  <a:pt x="2463154" y="1594199"/>
                  <a:pt x="2435909" y="1610297"/>
                </a:cubicBezTo>
                <a:cubicBezTo>
                  <a:pt x="2408472" y="1622489"/>
                  <a:pt x="2376559" y="1626489"/>
                  <a:pt x="2349218" y="1614392"/>
                </a:cubicBezTo>
                <a:lnTo>
                  <a:pt x="1938819" y="1444847"/>
                </a:lnTo>
                <a:lnTo>
                  <a:pt x="1938819" y="1747552"/>
                </a:lnTo>
                <a:cubicBezTo>
                  <a:pt x="1938819" y="1832324"/>
                  <a:pt x="1861369" y="1905000"/>
                  <a:pt x="1761056" y="1905000"/>
                </a:cubicBezTo>
                <a:lnTo>
                  <a:pt x="177763" y="1905000"/>
                </a:lnTo>
                <a:cubicBezTo>
                  <a:pt x="82213" y="1905000"/>
                  <a:pt x="0" y="1836420"/>
                  <a:pt x="0" y="1747552"/>
                </a:cubicBezTo>
                <a:lnTo>
                  <a:pt x="0" y="157448"/>
                </a:lnTo>
                <a:cubicBezTo>
                  <a:pt x="0" y="72676"/>
                  <a:pt x="77545" y="0"/>
                  <a:pt x="177858" y="0"/>
                </a:cubicBezTo>
                <a:lnTo>
                  <a:pt x="1765629" y="0"/>
                </a:lnTo>
                <a:cubicBezTo>
                  <a:pt x="1861369" y="0"/>
                  <a:pt x="1943392" y="68580"/>
                  <a:pt x="1943392" y="157448"/>
                </a:cubicBezTo>
                <a:lnTo>
                  <a:pt x="1943392" y="460058"/>
                </a:lnTo>
                <a:lnTo>
                  <a:pt x="2353791" y="290513"/>
                </a:lnTo>
                <a:cubicBezTo>
                  <a:pt x="2365296" y="285422"/>
                  <a:pt x="2377698" y="282670"/>
                  <a:pt x="2390277" y="282416"/>
                </a:cubicBezTo>
                <a:close/>
                <a:moveTo>
                  <a:pt x="1292737" y="986600"/>
                </a:moveTo>
                <a:cubicBezTo>
                  <a:pt x="1337879" y="959579"/>
                  <a:pt x="1352566" y="901085"/>
                  <a:pt x="1325541" y="855950"/>
                </a:cubicBezTo>
                <a:cubicBezTo>
                  <a:pt x="1317477" y="842481"/>
                  <a:pt x="1306208" y="831214"/>
                  <a:pt x="1292737" y="823151"/>
                </a:cubicBezTo>
                <a:lnTo>
                  <a:pt x="811080" y="534543"/>
                </a:lnTo>
                <a:cubicBezTo>
                  <a:pt x="765950" y="507504"/>
                  <a:pt x="707441" y="522165"/>
                  <a:pt x="680398" y="567289"/>
                </a:cubicBezTo>
                <a:cubicBezTo>
                  <a:pt x="671562" y="582032"/>
                  <a:pt x="666881" y="598890"/>
                  <a:pt x="666850" y="616077"/>
                </a:cubicBezTo>
                <a:lnTo>
                  <a:pt x="666850" y="1193483"/>
                </a:lnTo>
                <a:cubicBezTo>
                  <a:pt x="666892" y="1246088"/>
                  <a:pt x="709577" y="1288699"/>
                  <a:pt x="762190" y="1288657"/>
                </a:cubicBezTo>
                <a:cubicBezTo>
                  <a:pt x="779412" y="1288644"/>
                  <a:pt x="796308" y="1283963"/>
                  <a:pt x="811080" y="1275112"/>
                </a:cubicBezTo>
                <a:lnTo>
                  <a:pt x="1292641" y="986504"/>
                </a:ln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7" name="任意多边形: 形状 286"/>
          <p:cNvSpPr/>
          <p:nvPr>
            <p:custDataLst>
              <p:tags r:id="rId25"/>
            </p:custDataLst>
          </p:nvPr>
        </p:nvSpPr>
        <p:spPr>
          <a:xfrm>
            <a:off x="5421150" y="3716415"/>
            <a:ext cx="1343154" cy="1343161"/>
          </a:xfrm>
          <a:custGeom>
            <a:avLst/>
            <a:gdLst>
              <a:gd name="connsiteX0" fmla="*/ 216236 w 216800"/>
              <a:gd name="connsiteY0" fmla="*/ 137858 h 216801"/>
              <a:gd name="connsiteX1" fmla="*/ 216004 w 216800"/>
              <a:gd name="connsiteY1" fmla="*/ 144612 h 216801"/>
              <a:gd name="connsiteX2" fmla="*/ 213679 w 216800"/>
              <a:gd name="connsiteY2" fmla="*/ 152646 h 216801"/>
              <a:gd name="connsiteX3" fmla="*/ 209726 w 216800"/>
              <a:gd name="connsiteY3" fmla="*/ 159981 h 216801"/>
              <a:gd name="connsiteX4" fmla="*/ 204611 w 216800"/>
              <a:gd name="connsiteY4" fmla="*/ 164638 h 216801"/>
              <a:gd name="connsiteX5" fmla="*/ 199728 w 216800"/>
              <a:gd name="connsiteY5" fmla="*/ 166036 h 216801"/>
              <a:gd name="connsiteX6" fmla="*/ 195078 w 216800"/>
              <a:gd name="connsiteY6" fmla="*/ 165104 h 216801"/>
              <a:gd name="connsiteX7" fmla="*/ 189265 w 216800"/>
              <a:gd name="connsiteY7" fmla="*/ 163823 h 216801"/>
              <a:gd name="connsiteX8" fmla="*/ 182173 w 216800"/>
              <a:gd name="connsiteY8" fmla="*/ 163590 h 216801"/>
              <a:gd name="connsiteX9" fmla="*/ 174966 w 216800"/>
              <a:gd name="connsiteY9" fmla="*/ 165104 h 216801"/>
              <a:gd name="connsiteX10" fmla="*/ 168804 w 216800"/>
              <a:gd name="connsiteY10" fmla="*/ 169063 h 216801"/>
              <a:gd name="connsiteX11" fmla="*/ 162293 w 216800"/>
              <a:gd name="connsiteY11" fmla="*/ 182336 h 216801"/>
              <a:gd name="connsiteX12" fmla="*/ 164386 w 216800"/>
              <a:gd name="connsiteY12" fmla="*/ 196542 h 216801"/>
              <a:gd name="connsiteX13" fmla="*/ 163688 w 216800"/>
              <a:gd name="connsiteY13" fmla="*/ 205856 h 216801"/>
              <a:gd name="connsiteX14" fmla="*/ 159271 w 216800"/>
              <a:gd name="connsiteY14" fmla="*/ 209698 h 216801"/>
              <a:gd name="connsiteX15" fmla="*/ 152644 w 216800"/>
              <a:gd name="connsiteY15" fmla="*/ 213307 h 216801"/>
              <a:gd name="connsiteX16" fmla="*/ 145087 w 216800"/>
              <a:gd name="connsiteY16" fmla="*/ 215870 h 216801"/>
              <a:gd name="connsiteX17" fmla="*/ 138112 w 216800"/>
              <a:gd name="connsiteY17" fmla="*/ 216802 h 216801"/>
              <a:gd name="connsiteX18" fmla="*/ 134159 w 216800"/>
              <a:gd name="connsiteY18" fmla="*/ 215171 h 216801"/>
              <a:gd name="connsiteX19" fmla="*/ 131602 w 216800"/>
              <a:gd name="connsiteY19" fmla="*/ 211679 h 216801"/>
              <a:gd name="connsiteX20" fmla="*/ 131369 w 216800"/>
              <a:gd name="connsiteY20" fmla="*/ 211679 h 216801"/>
              <a:gd name="connsiteX21" fmla="*/ 122650 w 216800"/>
              <a:gd name="connsiteY21" fmla="*/ 199219 h 216801"/>
              <a:gd name="connsiteX22" fmla="*/ 108350 w 216800"/>
              <a:gd name="connsiteY22" fmla="*/ 193979 h 216801"/>
              <a:gd name="connsiteX23" fmla="*/ 94051 w 216800"/>
              <a:gd name="connsiteY23" fmla="*/ 199219 h 216801"/>
              <a:gd name="connsiteX24" fmla="*/ 85099 w 216800"/>
              <a:gd name="connsiteY24" fmla="*/ 211444 h 216801"/>
              <a:gd name="connsiteX25" fmla="*/ 81611 w 216800"/>
              <a:gd name="connsiteY25" fmla="*/ 215520 h 216801"/>
              <a:gd name="connsiteX26" fmla="*/ 76496 w 216800"/>
              <a:gd name="connsiteY26" fmla="*/ 216802 h 216801"/>
              <a:gd name="connsiteX27" fmla="*/ 69172 w 216800"/>
              <a:gd name="connsiteY27" fmla="*/ 215636 h 216801"/>
              <a:gd name="connsiteX28" fmla="*/ 61034 w 216800"/>
              <a:gd name="connsiteY28" fmla="*/ 212725 h 216801"/>
              <a:gd name="connsiteX29" fmla="*/ 53710 w 216800"/>
              <a:gd name="connsiteY29" fmla="*/ 208651 h 216801"/>
              <a:gd name="connsiteX30" fmla="*/ 48827 w 216800"/>
              <a:gd name="connsiteY30" fmla="*/ 203993 h 216801"/>
              <a:gd name="connsiteX31" fmla="*/ 47548 w 216800"/>
              <a:gd name="connsiteY31" fmla="*/ 200151 h 216801"/>
              <a:gd name="connsiteX32" fmla="*/ 49292 w 216800"/>
              <a:gd name="connsiteY32" fmla="*/ 193979 h 216801"/>
              <a:gd name="connsiteX33" fmla="*/ 51268 w 216800"/>
              <a:gd name="connsiteY33" fmla="*/ 181754 h 216801"/>
              <a:gd name="connsiteX34" fmla="*/ 45339 w 216800"/>
              <a:gd name="connsiteY34" fmla="*/ 169063 h 216801"/>
              <a:gd name="connsiteX35" fmla="*/ 37434 w 216800"/>
              <a:gd name="connsiteY35" fmla="*/ 164522 h 216801"/>
              <a:gd name="connsiteX36" fmla="*/ 28598 w 216800"/>
              <a:gd name="connsiteY36" fmla="*/ 163707 h 216801"/>
              <a:gd name="connsiteX37" fmla="*/ 18600 w 216800"/>
              <a:gd name="connsiteY37" fmla="*/ 165570 h 216801"/>
              <a:gd name="connsiteX38" fmla="*/ 12090 w 216800"/>
              <a:gd name="connsiteY38" fmla="*/ 165104 h 216801"/>
              <a:gd name="connsiteX39" fmla="*/ 7323 w 216800"/>
              <a:gd name="connsiteY39" fmla="*/ 160796 h 216801"/>
              <a:gd name="connsiteX40" fmla="*/ 3371 w 216800"/>
              <a:gd name="connsiteY40" fmla="*/ 153344 h 216801"/>
              <a:gd name="connsiteX41" fmla="*/ 696 w 216800"/>
              <a:gd name="connsiteY41" fmla="*/ 144961 h 216801"/>
              <a:gd name="connsiteX42" fmla="*/ 231 w 216800"/>
              <a:gd name="connsiteY42" fmla="*/ 137858 h 216801"/>
              <a:gd name="connsiteX43" fmla="*/ 4882 w 216800"/>
              <a:gd name="connsiteY43" fmla="*/ 131338 h 216801"/>
              <a:gd name="connsiteX44" fmla="*/ 17437 w 216800"/>
              <a:gd name="connsiteY44" fmla="*/ 122140 h 216801"/>
              <a:gd name="connsiteX45" fmla="*/ 23018 w 216800"/>
              <a:gd name="connsiteY45" fmla="*/ 107818 h 216801"/>
              <a:gd name="connsiteX46" fmla="*/ 17437 w 216800"/>
              <a:gd name="connsiteY46" fmla="*/ 93613 h 216801"/>
              <a:gd name="connsiteX47" fmla="*/ 4882 w 216800"/>
              <a:gd name="connsiteY47" fmla="*/ 84764 h 216801"/>
              <a:gd name="connsiteX48" fmla="*/ 1394 w 216800"/>
              <a:gd name="connsiteY48" fmla="*/ 81388 h 216801"/>
              <a:gd name="connsiteX49" fmla="*/ -1 w 216800"/>
              <a:gd name="connsiteY49" fmla="*/ 75915 h 216801"/>
              <a:gd name="connsiteX50" fmla="*/ 929 w 216800"/>
              <a:gd name="connsiteY50" fmla="*/ 69162 h 216801"/>
              <a:gd name="connsiteX51" fmla="*/ 3371 w 216800"/>
              <a:gd name="connsiteY51" fmla="*/ 61943 h 216801"/>
              <a:gd name="connsiteX52" fmla="*/ 6858 w 216800"/>
              <a:gd name="connsiteY52" fmla="*/ 55539 h 216801"/>
              <a:gd name="connsiteX53" fmla="*/ 11160 w 216800"/>
              <a:gd name="connsiteY53" fmla="*/ 51231 h 216801"/>
              <a:gd name="connsiteX54" fmla="*/ 14764 w 216800"/>
              <a:gd name="connsiteY54" fmla="*/ 50300 h 216801"/>
              <a:gd name="connsiteX55" fmla="*/ 18600 w 216800"/>
              <a:gd name="connsiteY55" fmla="*/ 51231 h 216801"/>
              <a:gd name="connsiteX56" fmla="*/ 33132 w 216800"/>
              <a:gd name="connsiteY56" fmla="*/ 52978 h 216801"/>
              <a:gd name="connsiteX57" fmla="*/ 46502 w 216800"/>
              <a:gd name="connsiteY57" fmla="*/ 46341 h 216801"/>
              <a:gd name="connsiteX58" fmla="*/ 50571 w 216800"/>
              <a:gd name="connsiteY58" fmla="*/ 39471 h 216801"/>
              <a:gd name="connsiteX59" fmla="*/ 52198 w 216800"/>
              <a:gd name="connsiteY59" fmla="*/ 31437 h 216801"/>
              <a:gd name="connsiteX60" fmla="*/ 52198 w 216800"/>
              <a:gd name="connsiteY60" fmla="*/ 24218 h 216801"/>
              <a:gd name="connsiteX61" fmla="*/ 51617 w 216800"/>
              <a:gd name="connsiteY61" fmla="*/ 19561 h 216801"/>
              <a:gd name="connsiteX62" fmla="*/ 50803 w 216800"/>
              <a:gd name="connsiteY62" fmla="*/ 16301 h 216801"/>
              <a:gd name="connsiteX63" fmla="*/ 51152 w 216800"/>
              <a:gd name="connsiteY63" fmla="*/ 13041 h 216801"/>
              <a:gd name="connsiteX64" fmla="*/ 56151 w 216800"/>
              <a:gd name="connsiteY64" fmla="*/ 7335 h 216801"/>
              <a:gd name="connsiteX65" fmla="*/ 63940 w 216800"/>
              <a:gd name="connsiteY65" fmla="*/ 3260 h 216801"/>
              <a:gd name="connsiteX66" fmla="*/ 72078 w 216800"/>
              <a:gd name="connsiteY66" fmla="*/ 815 h 216801"/>
              <a:gd name="connsiteX67" fmla="*/ 78356 w 216800"/>
              <a:gd name="connsiteY67" fmla="*/ 0 h 216801"/>
              <a:gd name="connsiteX68" fmla="*/ 83123 w 216800"/>
              <a:gd name="connsiteY68" fmla="*/ 1980 h 216801"/>
              <a:gd name="connsiteX69" fmla="*/ 85564 w 216800"/>
              <a:gd name="connsiteY69" fmla="*/ 6055 h 216801"/>
              <a:gd name="connsiteX70" fmla="*/ 93934 w 216800"/>
              <a:gd name="connsiteY70" fmla="*/ 17116 h 216801"/>
              <a:gd name="connsiteX71" fmla="*/ 107653 w 216800"/>
              <a:gd name="connsiteY71" fmla="*/ 21890 h 216801"/>
              <a:gd name="connsiteX72" fmla="*/ 122069 w 216800"/>
              <a:gd name="connsiteY72" fmla="*/ 17349 h 216801"/>
              <a:gd name="connsiteX73" fmla="*/ 130904 w 216800"/>
              <a:gd name="connsiteY73" fmla="*/ 5822 h 216801"/>
              <a:gd name="connsiteX74" fmla="*/ 133811 w 216800"/>
              <a:gd name="connsiteY74" fmla="*/ 1980 h 216801"/>
              <a:gd name="connsiteX75" fmla="*/ 137879 w 216800"/>
              <a:gd name="connsiteY75" fmla="*/ 0 h 216801"/>
              <a:gd name="connsiteX76" fmla="*/ 144971 w 216800"/>
              <a:gd name="connsiteY76" fmla="*/ 931 h 216801"/>
              <a:gd name="connsiteX77" fmla="*/ 152528 w 216800"/>
              <a:gd name="connsiteY77" fmla="*/ 3493 h 216801"/>
              <a:gd name="connsiteX78" fmla="*/ 159387 w 216800"/>
              <a:gd name="connsiteY78" fmla="*/ 7685 h 216801"/>
              <a:gd name="connsiteX79" fmla="*/ 164386 w 216800"/>
              <a:gd name="connsiteY79" fmla="*/ 13273 h 216801"/>
              <a:gd name="connsiteX80" fmla="*/ 165083 w 216800"/>
              <a:gd name="connsiteY80" fmla="*/ 17349 h 216801"/>
              <a:gd name="connsiteX81" fmla="*/ 164153 w 216800"/>
              <a:gd name="connsiteY81" fmla="*/ 20493 h 216801"/>
              <a:gd name="connsiteX82" fmla="*/ 162293 w 216800"/>
              <a:gd name="connsiteY82" fmla="*/ 34697 h 216801"/>
              <a:gd name="connsiteX83" fmla="*/ 169036 w 216800"/>
              <a:gd name="connsiteY83" fmla="*/ 47738 h 216801"/>
              <a:gd name="connsiteX84" fmla="*/ 182755 w 216800"/>
              <a:gd name="connsiteY84" fmla="*/ 53909 h 216801"/>
              <a:gd name="connsiteX85" fmla="*/ 197869 w 216800"/>
              <a:gd name="connsiteY85" fmla="*/ 51231 h 216801"/>
              <a:gd name="connsiteX86" fmla="*/ 202402 w 216800"/>
              <a:gd name="connsiteY86" fmla="*/ 50300 h 216801"/>
              <a:gd name="connsiteX87" fmla="*/ 206935 w 216800"/>
              <a:gd name="connsiteY87" fmla="*/ 52395 h 216801"/>
              <a:gd name="connsiteX88" fmla="*/ 213097 w 216800"/>
              <a:gd name="connsiteY88" fmla="*/ 62292 h 216801"/>
              <a:gd name="connsiteX89" fmla="*/ 216701 w 216800"/>
              <a:gd name="connsiteY89" fmla="*/ 75682 h 216801"/>
              <a:gd name="connsiteX90" fmla="*/ 215424 w 216800"/>
              <a:gd name="connsiteY90" fmla="*/ 81853 h 216801"/>
              <a:gd name="connsiteX91" fmla="*/ 211818 w 216800"/>
              <a:gd name="connsiteY91" fmla="*/ 84764 h 216801"/>
              <a:gd name="connsiteX92" fmla="*/ 199496 w 216800"/>
              <a:gd name="connsiteY92" fmla="*/ 93730 h 216801"/>
              <a:gd name="connsiteX93" fmla="*/ 194380 w 216800"/>
              <a:gd name="connsiteY93" fmla="*/ 108284 h 216801"/>
              <a:gd name="connsiteX94" fmla="*/ 198681 w 216800"/>
              <a:gd name="connsiteY94" fmla="*/ 122140 h 216801"/>
              <a:gd name="connsiteX95" fmla="*/ 209959 w 216800"/>
              <a:gd name="connsiteY95" fmla="*/ 130639 h 216801"/>
              <a:gd name="connsiteX96" fmla="*/ 212748 w 216800"/>
              <a:gd name="connsiteY96" fmla="*/ 132502 h 216801"/>
              <a:gd name="connsiteX97" fmla="*/ 216236 w 216800"/>
              <a:gd name="connsiteY97" fmla="*/ 137858 h 216801"/>
              <a:gd name="connsiteX98" fmla="*/ 108118 w 216800"/>
              <a:gd name="connsiteY98" fmla="*/ 158816 h 216801"/>
              <a:gd name="connsiteX99" fmla="*/ 127881 w 216800"/>
              <a:gd name="connsiteY99" fmla="*/ 154858 h 216801"/>
              <a:gd name="connsiteX100" fmla="*/ 144041 w 216800"/>
              <a:gd name="connsiteY100" fmla="*/ 143913 h 216801"/>
              <a:gd name="connsiteX101" fmla="*/ 154853 w 216800"/>
              <a:gd name="connsiteY101" fmla="*/ 127729 h 216801"/>
              <a:gd name="connsiteX102" fmla="*/ 158805 w 216800"/>
              <a:gd name="connsiteY102" fmla="*/ 108051 h 216801"/>
              <a:gd name="connsiteX103" fmla="*/ 154853 w 216800"/>
              <a:gd name="connsiteY103" fmla="*/ 88374 h 216801"/>
              <a:gd name="connsiteX104" fmla="*/ 144041 w 216800"/>
              <a:gd name="connsiteY104" fmla="*/ 72306 h 216801"/>
              <a:gd name="connsiteX105" fmla="*/ 127881 w 216800"/>
              <a:gd name="connsiteY105" fmla="*/ 61477 h 216801"/>
              <a:gd name="connsiteX106" fmla="*/ 108118 w 216800"/>
              <a:gd name="connsiteY106" fmla="*/ 57519 h 216801"/>
              <a:gd name="connsiteX107" fmla="*/ 88470 w 216800"/>
              <a:gd name="connsiteY107" fmla="*/ 61477 h 216801"/>
              <a:gd name="connsiteX108" fmla="*/ 72427 w 216800"/>
              <a:gd name="connsiteY108" fmla="*/ 72306 h 216801"/>
              <a:gd name="connsiteX109" fmla="*/ 61615 w 216800"/>
              <a:gd name="connsiteY109" fmla="*/ 88374 h 216801"/>
              <a:gd name="connsiteX110" fmla="*/ 57662 w 216800"/>
              <a:gd name="connsiteY110" fmla="*/ 108051 h 216801"/>
              <a:gd name="connsiteX111" fmla="*/ 61615 w 216800"/>
              <a:gd name="connsiteY111" fmla="*/ 127729 h 216801"/>
              <a:gd name="connsiteX112" fmla="*/ 72427 w 216800"/>
              <a:gd name="connsiteY112" fmla="*/ 143913 h 216801"/>
              <a:gd name="connsiteX113" fmla="*/ 88470 w 216800"/>
              <a:gd name="connsiteY113" fmla="*/ 154858 h 216801"/>
              <a:gd name="connsiteX114" fmla="*/ 108118 w 216800"/>
              <a:gd name="connsiteY114" fmla="*/ 158816 h 216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16800" h="216801">
                <a:moveTo>
                  <a:pt x="216236" y="137858"/>
                </a:moveTo>
                <a:cubicBezTo>
                  <a:pt x="216547" y="139721"/>
                  <a:pt x="216471" y="141972"/>
                  <a:pt x="216004" y="144612"/>
                </a:cubicBezTo>
                <a:cubicBezTo>
                  <a:pt x="215539" y="147251"/>
                  <a:pt x="214765" y="149929"/>
                  <a:pt x="213679" y="152646"/>
                </a:cubicBezTo>
                <a:cubicBezTo>
                  <a:pt x="212594" y="155362"/>
                  <a:pt x="211277" y="157808"/>
                  <a:pt x="209726" y="159981"/>
                </a:cubicBezTo>
                <a:cubicBezTo>
                  <a:pt x="208175" y="162154"/>
                  <a:pt x="206470" y="163707"/>
                  <a:pt x="204611" y="164638"/>
                </a:cubicBezTo>
                <a:cubicBezTo>
                  <a:pt x="202750" y="165570"/>
                  <a:pt x="201123" y="166036"/>
                  <a:pt x="199728" y="166036"/>
                </a:cubicBezTo>
                <a:cubicBezTo>
                  <a:pt x="198334" y="166036"/>
                  <a:pt x="196783" y="165725"/>
                  <a:pt x="195078" y="165104"/>
                </a:cubicBezTo>
                <a:cubicBezTo>
                  <a:pt x="193527" y="164638"/>
                  <a:pt x="191589" y="164211"/>
                  <a:pt x="189265" y="163823"/>
                </a:cubicBezTo>
                <a:cubicBezTo>
                  <a:pt x="186939" y="163435"/>
                  <a:pt x="184575" y="163358"/>
                  <a:pt x="182173" y="163590"/>
                </a:cubicBezTo>
                <a:cubicBezTo>
                  <a:pt x="179771" y="163823"/>
                  <a:pt x="177368" y="164328"/>
                  <a:pt x="174966" y="165104"/>
                </a:cubicBezTo>
                <a:cubicBezTo>
                  <a:pt x="172563" y="165880"/>
                  <a:pt x="170509" y="167200"/>
                  <a:pt x="168804" y="169063"/>
                </a:cubicBezTo>
                <a:cubicBezTo>
                  <a:pt x="165083" y="172944"/>
                  <a:pt x="162913" y="177369"/>
                  <a:pt x="162293" y="182336"/>
                </a:cubicBezTo>
                <a:cubicBezTo>
                  <a:pt x="161673" y="187303"/>
                  <a:pt x="162371" y="192039"/>
                  <a:pt x="164386" y="196542"/>
                </a:cubicBezTo>
                <a:cubicBezTo>
                  <a:pt x="165936" y="199645"/>
                  <a:pt x="165704" y="202751"/>
                  <a:pt x="163688" y="205856"/>
                </a:cubicBezTo>
                <a:cubicBezTo>
                  <a:pt x="162758" y="207098"/>
                  <a:pt x="161286" y="208380"/>
                  <a:pt x="159271" y="209698"/>
                </a:cubicBezTo>
                <a:cubicBezTo>
                  <a:pt x="157255" y="211018"/>
                  <a:pt x="155046" y="212221"/>
                  <a:pt x="152644" y="213307"/>
                </a:cubicBezTo>
                <a:cubicBezTo>
                  <a:pt x="150241" y="214395"/>
                  <a:pt x="147722" y="215249"/>
                  <a:pt x="145087" y="215870"/>
                </a:cubicBezTo>
                <a:cubicBezTo>
                  <a:pt x="142452" y="216491"/>
                  <a:pt x="140127" y="216802"/>
                  <a:pt x="138112" y="216802"/>
                </a:cubicBezTo>
                <a:cubicBezTo>
                  <a:pt x="136717" y="216802"/>
                  <a:pt x="135399" y="216257"/>
                  <a:pt x="134159" y="215171"/>
                </a:cubicBezTo>
                <a:cubicBezTo>
                  <a:pt x="132919" y="214085"/>
                  <a:pt x="132067" y="212919"/>
                  <a:pt x="131602" y="211679"/>
                </a:cubicBezTo>
                <a:lnTo>
                  <a:pt x="131369" y="211679"/>
                </a:lnTo>
                <a:cubicBezTo>
                  <a:pt x="129664" y="206866"/>
                  <a:pt x="126757" y="202712"/>
                  <a:pt x="122650" y="199219"/>
                </a:cubicBezTo>
                <a:cubicBezTo>
                  <a:pt x="118542" y="195727"/>
                  <a:pt x="113775" y="193979"/>
                  <a:pt x="108350" y="193979"/>
                </a:cubicBezTo>
                <a:cubicBezTo>
                  <a:pt x="103080" y="193979"/>
                  <a:pt x="98313" y="195727"/>
                  <a:pt x="94051" y="199219"/>
                </a:cubicBezTo>
                <a:cubicBezTo>
                  <a:pt x="89788" y="202712"/>
                  <a:pt x="86804" y="206788"/>
                  <a:pt x="85099" y="211444"/>
                </a:cubicBezTo>
                <a:cubicBezTo>
                  <a:pt x="84324" y="213307"/>
                  <a:pt x="83161" y="214667"/>
                  <a:pt x="81611" y="215520"/>
                </a:cubicBezTo>
                <a:cubicBezTo>
                  <a:pt x="80061" y="216374"/>
                  <a:pt x="78356" y="216802"/>
                  <a:pt x="76496" y="216802"/>
                </a:cubicBezTo>
                <a:cubicBezTo>
                  <a:pt x="74326" y="216802"/>
                  <a:pt x="71884" y="216413"/>
                  <a:pt x="69172" y="215636"/>
                </a:cubicBezTo>
                <a:cubicBezTo>
                  <a:pt x="66459" y="214860"/>
                  <a:pt x="63746" y="213889"/>
                  <a:pt x="61034" y="212725"/>
                </a:cubicBezTo>
                <a:cubicBezTo>
                  <a:pt x="58321" y="211561"/>
                  <a:pt x="55879" y="210204"/>
                  <a:pt x="53710" y="208651"/>
                </a:cubicBezTo>
                <a:cubicBezTo>
                  <a:pt x="51540" y="207098"/>
                  <a:pt x="49912" y="205546"/>
                  <a:pt x="48827" y="203993"/>
                </a:cubicBezTo>
                <a:cubicBezTo>
                  <a:pt x="48052" y="202907"/>
                  <a:pt x="47625" y="201626"/>
                  <a:pt x="47548" y="200151"/>
                </a:cubicBezTo>
                <a:cubicBezTo>
                  <a:pt x="47471" y="198676"/>
                  <a:pt x="48052" y="196620"/>
                  <a:pt x="49292" y="193979"/>
                </a:cubicBezTo>
                <a:cubicBezTo>
                  <a:pt x="50997" y="190409"/>
                  <a:pt x="51656" y="186334"/>
                  <a:pt x="51268" y="181754"/>
                </a:cubicBezTo>
                <a:cubicBezTo>
                  <a:pt x="50881" y="177174"/>
                  <a:pt x="48904" y="172944"/>
                  <a:pt x="45339" y="169063"/>
                </a:cubicBezTo>
                <a:cubicBezTo>
                  <a:pt x="43169" y="166734"/>
                  <a:pt x="40534" y="165220"/>
                  <a:pt x="37434" y="164522"/>
                </a:cubicBezTo>
                <a:cubicBezTo>
                  <a:pt x="34334" y="163823"/>
                  <a:pt x="31388" y="163551"/>
                  <a:pt x="28598" y="163707"/>
                </a:cubicBezTo>
                <a:cubicBezTo>
                  <a:pt x="25343" y="163862"/>
                  <a:pt x="22010" y="164483"/>
                  <a:pt x="18600" y="165570"/>
                </a:cubicBezTo>
                <a:cubicBezTo>
                  <a:pt x="16430" y="166191"/>
                  <a:pt x="14260" y="166036"/>
                  <a:pt x="12090" y="165104"/>
                </a:cubicBezTo>
                <a:cubicBezTo>
                  <a:pt x="10385" y="164483"/>
                  <a:pt x="8796" y="163047"/>
                  <a:pt x="7323" y="160796"/>
                </a:cubicBezTo>
                <a:cubicBezTo>
                  <a:pt x="5851" y="158545"/>
                  <a:pt x="4533" y="156061"/>
                  <a:pt x="3371" y="153344"/>
                </a:cubicBezTo>
                <a:cubicBezTo>
                  <a:pt x="2208" y="150627"/>
                  <a:pt x="1317" y="147833"/>
                  <a:pt x="696" y="144961"/>
                </a:cubicBezTo>
                <a:cubicBezTo>
                  <a:pt x="77" y="142089"/>
                  <a:pt x="-79" y="139721"/>
                  <a:pt x="231" y="137858"/>
                </a:cubicBezTo>
                <a:cubicBezTo>
                  <a:pt x="696" y="134443"/>
                  <a:pt x="2246" y="132270"/>
                  <a:pt x="4882" y="131338"/>
                </a:cubicBezTo>
                <a:cubicBezTo>
                  <a:pt x="9532" y="129475"/>
                  <a:pt x="13717" y="126409"/>
                  <a:pt x="17437" y="122140"/>
                </a:cubicBezTo>
                <a:cubicBezTo>
                  <a:pt x="21158" y="117870"/>
                  <a:pt x="23018" y="113097"/>
                  <a:pt x="23018" y="107818"/>
                </a:cubicBezTo>
                <a:cubicBezTo>
                  <a:pt x="23018" y="102385"/>
                  <a:pt x="21158" y="97650"/>
                  <a:pt x="17437" y="93613"/>
                </a:cubicBezTo>
                <a:cubicBezTo>
                  <a:pt x="13717" y="89577"/>
                  <a:pt x="9532" y="86627"/>
                  <a:pt x="4882" y="84764"/>
                </a:cubicBezTo>
                <a:cubicBezTo>
                  <a:pt x="3487" y="84299"/>
                  <a:pt x="2324" y="83173"/>
                  <a:pt x="1394" y="81388"/>
                </a:cubicBezTo>
                <a:cubicBezTo>
                  <a:pt x="464" y="79602"/>
                  <a:pt x="-1" y="77778"/>
                  <a:pt x="-1" y="75915"/>
                </a:cubicBezTo>
                <a:cubicBezTo>
                  <a:pt x="-1" y="73897"/>
                  <a:pt x="309" y="71646"/>
                  <a:pt x="929" y="69162"/>
                </a:cubicBezTo>
                <a:cubicBezTo>
                  <a:pt x="1549" y="66678"/>
                  <a:pt x="2363" y="64272"/>
                  <a:pt x="3371" y="61943"/>
                </a:cubicBezTo>
                <a:cubicBezTo>
                  <a:pt x="4378" y="59615"/>
                  <a:pt x="5541" y="57480"/>
                  <a:pt x="6858" y="55539"/>
                </a:cubicBezTo>
                <a:cubicBezTo>
                  <a:pt x="8176" y="53599"/>
                  <a:pt x="9609" y="52163"/>
                  <a:pt x="11160" y="51231"/>
                </a:cubicBezTo>
                <a:cubicBezTo>
                  <a:pt x="12400" y="50455"/>
                  <a:pt x="13601" y="50144"/>
                  <a:pt x="14764" y="50300"/>
                </a:cubicBezTo>
                <a:cubicBezTo>
                  <a:pt x="15926" y="50455"/>
                  <a:pt x="17205" y="50765"/>
                  <a:pt x="18600" y="51231"/>
                </a:cubicBezTo>
                <a:cubicBezTo>
                  <a:pt x="23250" y="53094"/>
                  <a:pt x="28094" y="53676"/>
                  <a:pt x="33132" y="52978"/>
                </a:cubicBezTo>
                <a:cubicBezTo>
                  <a:pt x="38170" y="52279"/>
                  <a:pt x="42626" y="50067"/>
                  <a:pt x="46502" y="46341"/>
                </a:cubicBezTo>
                <a:cubicBezTo>
                  <a:pt x="48362" y="44478"/>
                  <a:pt x="49718" y="42188"/>
                  <a:pt x="50571" y="39471"/>
                </a:cubicBezTo>
                <a:cubicBezTo>
                  <a:pt x="51423" y="36754"/>
                  <a:pt x="51966" y="34076"/>
                  <a:pt x="52198" y="31437"/>
                </a:cubicBezTo>
                <a:cubicBezTo>
                  <a:pt x="52431" y="28798"/>
                  <a:pt x="52431" y="26392"/>
                  <a:pt x="52198" y="24218"/>
                </a:cubicBezTo>
                <a:cubicBezTo>
                  <a:pt x="51966" y="22045"/>
                  <a:pt x="51772" y="20493"/>
                  <a:pt x="51617" y="19561"/>
                </a:cubicBezTo>
                <a:cubicBezTo>
                  <a:pt x="51307" y="18630"/>
                  <a:pt x="51036" y="17543"/>
                  <a:pt x="50803" y="16301"/>
                </a:cubicBezTo>
                <a:cubicBezTo>
                  <a:pt x="50571" y="15059"/>
                  <a:pt x="50687" y="13972"/>
                  <a:pt x="51152" y="13041"/>
                </a:cubicBezTo>
                <a:cubicBezTo>
                  <a:pt x="52082" y="10867"/>
                  <a:pt x="53748" y="8966"/>
                  <a:pt x="56151" y="7335"/>
                </a:cubicBezTo>
                <a:cubicBezTo>
                  <a:pt x="58554" y="5705"/>
                  <a:pt x="61150" y="4347"/>
                  <a:pt x="63940" y="3260"/>
                </a:cubicBezTo>
                <a:cubicBezTo>
                  <a:pt x="66730" y="2173"/>
                  <a:pt x="69443" y="1358"/>
                  <a:pt x="72078" y="815"/>
                </a:cubicBezTo>
                <a:cubicBezTo>
                  <a:pt x="74713" y="272"/>
                  <a:pt x="76806" y="0"/>
                  <a:pt x="78356" y="0"/>
                </a:cubicBezTo>
                <a:cubicBezTo>
                  <a:pt x="80371" y="0"/>
                  <a:pt x="81960" y="660"/>
                  <a:pt x="83123" y="1980"/>
                </a:cubicBezTo>
                <a:cubicBezTo>
                  <a:pt x="84285" y="3299"/>
                  <a:pt x="85099" y="4658"/>
                  <a:pt x="85564" y="6055"/>
                </a:cubicBezTo>
                <a:cubicBezTo>
                  <a:pt x="87269" y="10246"/>
                  <a:pt x="90059" y="13933"/>
                  <a:pt x="93934" y="17116"/>
                </a:cubicBezTo>
                <a:cubicBezTo>
                  <a:pt x="97810" y="20298"/>
                  <a:pt x="102382" y="21890"/>
                  <a:pt x="107653" y="21890"/>
                </a:cubicBezTo>
                <a:cubicBezTo>
                  <a:pt x="113078" y="21890"/>
                  <a:pt x="117883" y="20376"/>
                  <a:pt x="122069" y="17349"/>
                </a:cubicBezTo>
                <a:cubicBezTo>
                  <a:pt x="126254" y="14322"/>
                  <a:pt x="129199" y="10479"/>
                  <a:pt x="130904" y="5822"/>
                </a:cubicBezTo>
                <a:cubicBezTo>
                  <a:pt x="131524" y="4580"/>
                  <a:pt x="132493" y="3299"/>
                  <a:pt x="133811" y="1980"/>
                </a:cubicBezTo>
                <a:cubicBezTo>
                  <a:pt x="135128" y="660"/>
                  <a:pt x="136484" y="0"/>
                  <a:pt x="137879" y="0"/>
                </a:cubicBezTo>
                <a:cubicBezTo>
                  <a:pt x="140049" y="0"/>
                  <a:pt x="142413" y="311"/>
                  <a:pt x="144971" y="931"/>
                </a:cubicBezTo>
                <a:cubicBezTo>
                  <a:pt x="147529" y="1553"/>
                  <a:pt x="150047" y="2406"/>
                  <a:pt x="152528" y="3493"/>
                </a:cubicBezTo>
                <a:cubicBezTo>
                  <a:pt x="155008" y="4580"/>
                  <a:pt x="157294" y="5977"/>
                  <a:pt x="159387" y="7685"/>
                </a:cubicBezTo>
                <a:cubicBezTo>
                  <a:pt x="161480" y="9392"/>
                  <a:pt x="163146" y="11255"/>
                  <a:pt x="164386" y="13273"/>
                </a:cubicBezTo>
                <a:cubicBezTo>
                  <a:pt x="165161" y="14515"/>
                  <a:pt x="165393" y="15874"/>
                  <a:pt x="165083" y="17349"/>
                </a:cubicBezTo>
                <a:cubicBezTo>
                  <a:pt x="164774" y="18824"/>
                  <a:pt x="164463" y="19871"/>
                  <a:pt x="164153" y="20493"/>
                </a:cubicBezTo>
                <a:cubicBezTo>
                  <a:pt x="162138" y="24995"/>
                  <a:pt x="161518" y="29730"/>
                  <a:pt x="162293" y="34697"/>
                </a:cubicBezTo>
                <a:cubicBezTo>
                  <a:pt x="163068" y="39665"/>
                  <a:pt x="165316" y="44012"/>
                  <a:pt x="169036" y="47738"/>
                </a:cubicBezTo>
                <a:cubicBezTo>
                  <a:pt x="172756" y="51464"/>
                  <a:pt x="177329" y="53521"/>
                  <a:pt x="182755" y="53909"/>
                </a:cubicBezTo>
                <a:cubicBezTo>
                  <a:pt x="188179" y="54297"/>
                  <a:pt x="193218" y="53404"/>
                  <a:pt x="197869" y="51231"/>
                </a:cubicBezTo>
                <a:cubicBezTo>
                  <a:pt x="199107" y="50455"/>
                  <a:pt x="200619" y="50144"/>
                  <a:pt x="202402" y="50300"/>
                </a:cubicBezTo>
                <a:cubicBezTo>
                  <a:pt x="204185" y="50455"/>
                  <a:pt x="205695" y="51154"/>
                  <a:pt x="206935" y="52395"/>
                </a:cubicBezTo>
                <a:cubicBezTo>
                  <a:pt x="209261" y="54569"/>
                  <a:pt x="211314" y="57868"/>
                  <a:pt x="213097" y="62292"/>
                </a:cubicBezTo>
                <a:cubicBezTo>
                  <a:pt x="214881" y="66717"/>
                  <a:pt x="216082" y="71180"/>
                  <a:pt x="216701" y="75682"/>
                </a:cubicBezTo>
                <a:cubicBezTo>
                  <a:pt x="217012" y="78321"/>
                  <a:pt x="216586" y="80379"/>
                  <a:pt x="215424" y="81853"/>
                </a:cubicBezTo>
                <a:cubicBezTo>
                  <a:pt x="214260" y="83328"/>
                  <a:pt x="213058" y="84299"/>
                  <a:pt x="211818" y="84764"/>
                </a:cubicBezTo>
                <a:cubicBezTo>
                  <a:pt x="207013" y="86472"/>
                  <a:pt x="202906" y="89461"/>
                  <a:pt x="199496" y="93730"/>
                </a:cubicBezTo>
                <a:cubicBezTo>
                  <a:pt x="196085" y="97999"/>
                  <a:pt x="194380" y="102850"/>
                  <a:pt x="194380" y="108284"/>
                </a:cubicBezTo>
                <a:cubicBezTo>
                  <a:pt x="194380" y="113563"/>
                  <a:pt x="195814" y="118181"/>
                  <a:pt x="198681" y="122140"/>
                </a:cubicBezTo>
                <a:cubicBezTo>
                  <a:pt x="201548" y="126098"/>
                  <a:pt x="205308" y="128932"/>
                  <a:pt x="209959" y="130639"/>
                </a:cubicBezTo>
                <a:cubicBezTo>
                  <a:pt x="211043" y="131261"/>
                  <a:pt x="211974" y="131881"/>
                  <a:pt x="212748" y="132502"/>
                </a:cubicBezTo>
                <a:cubicBezTo>
                  <a:pt x="214453" y="133900"/>
                  <a:pt x="215617" y="135685"/>
                  <a:pt x="216236" y="137858"/>
                </a:cubicBezTo>
                <a:close/>
                <a:moveTo>
                  <a:pt x="108118" y="158816"/>
                </a:moveTo>
                <a:cubicBezTo>
                  <a:pt x="115093" y="158816"/>
                  <a:pt x="121681" y="157497"/>
                  <a:pt x="127881" y="154858"/>
                </a:cubicBezTo>
                <a:cubicBezTo>
                  <a:pt x="134082" y="152219"/>
                  <a:pt x="139468" y="148570"/>
                  <a:pt x="144041" y="143913"/>
                </a:cubicBezTo>
                <a:cubicBezTo>
                  <a:pt x="148614" y="139256"/>
                  <a:pt x="152218" y="133861"/>
                  <a:pt x="154853" y="127729"/>
                </a:cubicBezTo>
                <a:cubicBezTo>
                  <a:pt x="157488" y="121596"/>
                  <a:pt x="158805" y="115037"/>
                  <a:pt x="158805" y="108051"/>
                </a:cubicBezTo>
                <a:cubicBezTo>
                  <a:pt x="158805" y="101065"/>
                  <a:pt x="157488" y="94506"/>
                  <a:pt x="154853" y="88374"/>
                </a:cubicBezTo>
                <a:cubicBezTo>
                  <a:pt x="152218" y="82242"/>
                  <a:pt x="148614" y="76886"/>
                  <a:pt x="144041" y="72306"/>
                </a:cubicBezTo>
                <a:cubicBezTo>
                  <a:pt x="139468" y="67726"/>
                  <a:pt x="134082" y="64116"/>
                  <a:pt x="127881" y="61477"/>
                </a:cubicBezTo>
                <a:cubicBezTo>
                  <a:pt x="121681" y="58838"/>
                  <a:pt x="115093" y="57519"/>
                  <a:pt x="108118" y="57519"/>
                </a:cubicBezTo>
                <a:cubicBezTo>
                  <a:pt x="101142" y="57519"/>
                  <a:pt x="94593" y="58838"/>
                  <a:pt x="88470" y="61477"/>
                </a:cubicBezTo>
                <a:cubicBezTo>
                  <a:pt x="82348" y="64116"/>
                  <a:pt x="77000" y="67726"/>
                  <a:pt x="72427" y="72306"/>
                </a:cubicBezTo>
                <a:cubicBezTo>
                  <a:pt x="67854" y="76886"/>
                  <a:pt x="64250" y="82242"/>
                  <a:pt x="61615" y="88374"/>
                </a:cubicBezTo>
                <a:cubicBezTo>
                  <a:pt x="58980" y="94506"/>
                  <a:pt x="57662" y="101065"/>
                  <a:pt x="57662" y="108051"/>
                </a:cubicBezTo>
                <a:cubicBezTo>
                  <a:pt x="57662" y="115037"/>
                  <a:pt x="58980" y="121596"/>
                  <a:pt x="61615" y="127729"/>
                </a:cubicBezTo>
                <a:cubicBezTo>
                  <a:pt x="64250" y="133861"/>
                  <a:pt x="67854" y="139256"/>
                  <a:pt x="72427" y="143913"/>
                </a:cubicBezTo>
                <a:cubicBezTo>
                  <a:pt x="77000" y="148570"/>
                  <a:pt x="82348" y="152219"/>
                  <a:pt x="88470" y="154858"/>
                </a:cubicBezTo>
                <a:cubicBezTo>
                  <a:pt x="94593" y="157497"/>
                  <a:pt x="101142" y="158816"/>
                  <a:pt x="108118" y="158816"/>
                </a:cubicBezTo>
                <a:close/>
              </a:path>
            </a:pathLst>
          </a:custGeom>
          <a:gradFill flip="none" rotWithShape="1">
            <a:gsLst>
              <a:gs pos="92000">
                <a:schemeClr val="accent1">
                  <a:lumMod val="75000"/>
                </a:schemeClr>
              </a:gs>
              <a:gs pos="0">
                <a:schemeClr val="accent1">
                  <a:lumMod val="20000"/>
                  <a:lumOff val="80000"/>
                </a:schemeClr>
              </a:gs>
              <a:gs pos="40000">
                <a:schemeClr val="accent1">
                  <a:lumMod val="60000"/>
                  <a:lumOff val="40000"/>
                </a:schemeClr>
              </a:gs>
              <a:gs pos="64000">
                <a:schemeClr val="accent1"/>
              </a:gs>
            </a:gsLst>
            <a:lin ang="2700000" scaled="1"/>
            <a:tileRect/>
          </a:gradFill>
          <a:ln w="7495" cap="flat">
            <a:noFill/>
            <a:prstDash val="solid"/>
            <a:miter/>
          </a:ln>
          <a:effectLst>
            <a:outerShdw blurRad="215900" sx="102000" sy="102000" algn="ctr" rotWithShape="0">
              <a:schemeClr val="accent1">
                <a:alpha val="40000"/>
              </a:schemeClr>
            </a:outerShdw>
          </a:effectLst>
          <a:scene3d>
            <a:camera prst="isometricOffAxis2Left"/>
            <a:lightRig rig="threePt" dir="t">
              <a:rot lat="0" lon="0" rev="10800000"/>
            </a:lightRig>
          </a:scene3d>
          <a:sp3d extrusionH="203200"/>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20" name="正文"/>
          <p:cNvSpPr txBox="1"/>
          <p:nvPr>
            <p:custDataLst>
              <p:tags r:id="rId26"/>
            </p:custDataLst>
          </p:nvPr>
        </p:nvSpPr>
        <p:spPr>
          <a:xfrm>
            <a:off x="838200" y="3693311"/>
            <a:ext cx="2068855" cy="775428"/>
          </a:xfrm>
          <a:prstGeom prst="rect">
            <a:avLst/>
          </a:prstGeom>
          <a:noFill/>
        </p:spPr>
        <p:txBody>
          <a:bodyPr wrap="square" lIns="0" tIns="0" rIns="0" bIns="0" rtlCol="0" anchor="t" anchorCtr="0">
            <a:normAutofit/>
          </a:bodyPr>
          <a:p>
            <a:pPr indent="0" algn="l"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持续学习新技术和知识</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4" name="正文"/>
          <p:cNvSpPr txBox="1"/>
          <p:nvPr>
            <p:custDataLst>
              <p:tags r:id="rId27"/>
            </p:custDataLst>
          </p:nvPr>
        </p:nvSpPr>
        <p:spPr>
          <a:xfrm>
            <a:off x="9285014" y="3693311"/>
            <a:ext cx="2068855" cy="775428"/>
          </a:xfrm>
          <a:prstGeom prst="rect">
            <a:avLst/>
          </a:prstGeom>
          <a:noFill/>
        </p:spPr>
        <p:txBody>
          <a:bodyPr wrap="square" lIns="0" tIns="0" rIns="0" bIns="0" rtlCol="0" anchor="t" anchorCtr="0">
            <a:normAutofit/>
          </a:bodyPr>
          <a:p>
            <a:pPr indent="0" algn="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参与技术交流和分享活动</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12" name="正文"/>
          <p:cNvSpPr txBox="1"/>
          <p:nvPr>
            <p:custDataLst>
              <p:tags r:id="rId28"/>
            </p:custDataLst>
          </p:nvPr>
        </p:nvSpPr>
        <p:spPr>
          <a:xfrm>
            <a:off x="7026390" y="1657730"/>
            <a:ext cx="2068855" cy="775428"/>
          </a:xfrm>
          <a:prstGeom prst="rect">
            <a:avLst/>
          </a:prstGeom>
          <a:noFill/>
        </p:spPr>
        <p:txBody>
          <a:bodyPr wrap="square" lIns="0" tIns="0" rIns="0" bIns="0" rtlCol="0" anchor="t" anchorCtr="0">
            <a:normAutofit/>
          </a:bodyPr>
          <a:p>
            <a:pPr indent="0" algn="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掌握多种技术工具和平台</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15" name="正文"/>
          <p:cNvSpPr txBox="1"/>
          <p:nvPr>
            <p:custDataLst>
              <p:tags r:id="rId29"/>
            </p:custDataLst>
          </p:nvPr>
        </p:nvSpPr>
        <p:spPr>
          <a:xfrm>
            <a:off x="3096824" y="1657730"/>
            <a:ext cx="2068855" cy="775428"/>
          </a:xfrm>
          <a:prstGeom prst="rect">
            <a:avLst/>
          </a:prstGeom>
          <a:noFill/>
        </p:spPr>
        <p:txBody>
          <a:bodyPr wrap="square" lIns="0" tIns="0" rIns="0" bIns="0" rtlCol="0" anchor="t" anchorCtr="0">
            <a:normAutofit/>
          </a:bodyPr>
          <a:p>
            <a:pPr indent="0" algn="l"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深入了解IoT设备接入技术原理</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Tree>
    <p:custDataLst>
      <p:tags r:id="rId30"/>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标题 4"/>
          <p:cNvSpPr>
            <a:spLocks noGrp="1"/>
          </p:cNvSpPr>
          <p:nvPr>
            <p:ph type="title"/>
            <p:custDataLst>
              <p:tags r:id="rId1"/>
            </p:custDataLst>
          </p:nvPr>
        </p:nvSpPr>
        <p:spPr/>
        <p:txBody>
          <a:bodyPr/>
          <a:p>
            <a:r>
              <a:rPr lang="zh-CN" altLang="en-US"/>
              <a:t>增强解决问题的能力</a:t>
            </a:r>
            <a:endParaRPr lang="zh-CN" altLang="en-US"/>
          </a:p>
        </p:txBody>
      </p:sp>
      <p:sp>
        <p:nvSpPr>
          <p:cNvPr id="6" name="任意多边形 5"/>
          <p:cNvSpPr/>
          <p:nvPr>
            <p:custDataLst>
              <p:tags r:id="rId2"/>
            </p:custDataLst>
          </p:nvPr>
        </p:nvSpPr>
        <p:spPr>
          <a:xfrm rot="2700000">
            <a:off x="1675982" y="1364400"/>
            <a:ext cx="1291603" cy="1293847"/>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7" name="文本框 6"/>
          <p:cNvSpPr txBox="1"/>
          <p:nvPr>
            <p:custDataLst>
              <p:tags r:id="rId3"/>
            </p:custDataLst>
          </p:nvPr>
        </p:nvSpPr>
        <p:spPr bwMode="auto">
          <a:xfrm>
            <a:off x="1317531" y="3113403"/>
            <a:ext cx="2008977" cy="3064097"/>
          </a:xfrm>
          <a:prstGeom prst="rect">
            <a:avLst/>
          </a:prstGeom>
          <a:noFill/>
        </p:spPr>
        <p:txBody>
          <a:bodyPr vert="horz" wrap="square" lIns="91440" tIns="45720" rIns="91440" bIns="45720" rtlCol="0" anchor="t" anchorCtr="0">
            <a:normAutofit/>
          </a:bodyPr>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具备扎实的技术基础，能够快速定位问题</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8" name="矩形 7"/>
          <p:cNvSpPr/>
          <p:nvPr>
            <p:custDataLst>
              <p:tags r:id="rId4"/>
            </p:custDataLst>
          </p:nvPr>
        </p:nvSpPr>
        <p:spPr>
          <a:xfrm>
            <a:off x="1450558" y="2733328"/>
            <a:ext cx="1742579" cy="123401"/>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
        <p:nvSpPr>
          <p:cNvPr id="9" name="任意多边形 8"/>
          <p:cNvSpPr/>
          <p:nvPr>
            <p:custDataLst>
              <p:tags r:id="rId5"/>
            </p:custDataLst>
          </p:nvPr>
        </p:nvSpPr>
        <p:spPr>
          <a:xfrm rot="5400000">
            <a:off x="4192345" y="1364400"/>
            <a:ext cx="1291603" cy="1293847"/>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10" name="文本框 9"/>
          <p:cNvSpPr txBox="1"/>
          <p:nvPr>
            <p:custDataLst>
              <p:tags r:id="rId6"/>
            </p:custDataLst>
          </p:nvPr>
        </p:nvSpPr>
        <p:spPr bwMode="auto">
          <a:xfrm>
            <a:off x="3833239" y="3113403"/>
            <a:ext cx="2008977" cy="3064097"/>
          </a:xfrm>
          <a:prstGeom prst="rect">
            <a:avLst/>
          </a:prstGeom>
          <a:noFill/>
        </p:spPr>
        <p:txBody>
          <a:bodyPr vert="horz" wrap="square" lIns="91440" tIns="45720" rIns="91440" bIns="45720" rtlCol="0" anchor="t" anchorCtr="0">
            <a:normAutofit/>
          </a:bodyPr>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不断学习新技术，提高自己的技术水平</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11" name="矩形 10"/>
          <p:cNvSpPr/>
          <p:nvPr>
            <p:custDataLst>
              <p:tags r:id="rId7"/>
            </p:custDataLst>
          </p:nvPr>
        </p:nvSpPr>
        <p:spPr>
          <a:xfrm>
            <a:off x="3966921" y="2733328"/>
            <a:ext cx="1742579" cy="123401"/>
          </a:xfrm>
          <a:prstGeom prst="rect">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
        <p:nvSpPr>
          <p:cNvPr id="12" name="任意多边形 11"/>
          <p:cNvSpPr/>
          <p:nvPr>
            <p:custDataLst>
              <p:tags r:id="rId8"/>
            </p:custDataLst>
          </p:nvPr>
        </p:nvSpPr>
        <p:spPr>
          <a:xfrm rot="18900000" flipH="1">
            <a:off x="6708053" y="1364400"/>
            <a:ext cx="1291603" cy="1293847"/>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3"/>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13" name="文本框 12"/>
          <p:cNvSpPr txBox="1"/>
          <p:nvPr>
            <p:custDataLst>
              <p:tags r:id="rId9"/>
            </p:custDataLst>
          </p:nvPr>
        </p:nvSpPr>
        <p:spPr bwMode="auto">
          <a:xfrm>
            <a:off x="6349602" y="3113403"/>
            <a:ext cx="2008977" cy="3064097"/>
          </a:xfrm>
          <a:prstGeom prst="rect">
            <a:avLst/>
          </a:prstGeom>
          <a:noFill/>
        </p:spPr>
        <p:txBody>
          <a:bodyPr vert="horz" wrap="square" lIns="91440" tIns="45720" rIns="91440" bIns="45720" rtlCol="0" anchor="t" anchorCtr="0">
            <a:normAutofit/>
          </a:bodyPr>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善于总结经验，避免重复犯错</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14" name="矩形 13"/>
          <p:cNvSpPr/>
          <p:nvPr>
            <p:custDataLst>
              <p:tags r:id="rId10"/>
            </p:custDataLst>
          </p:nvPr>
        </p:nvSpPr>
        <p:spPr>
          <a:xfrm>
            <a:off x="6481973" y="2733328"/>
            <a:ext cx="1742579" cy="123401"/>
          </a:xfrm>
          <a:prstGeom prst="rect">
            <a:avLst/>
          </a:prstGeom>
          <a:solidFill>
            <a:schemeClr val="accent3"/>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
        <p:nvSpPr>
          <p:cNvPr id="15" name="任意多边形 14"/>
          <p:cNvSpPr/>
          <p:nvPr>
            <p:custDataLst>
              <p:tags r:id="rId11"/>
            </p:custDataLst>
          </p:nvPr>
        </p:nvSpPr>
        <p:spPr>
          <a:xfrm rot="2700000" flipH="1" flipV="1">
            <a:off x="9223761" y="1364400"/>
            <a:ext cx="1291603" cy="1293847"/>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16" name="文本框 15"/>
          <p:cNvSpPr txBox="1"/>
          <p:nvPr>
            <p:custDataLst>
              <p:tags r:id="rId12"/>
            </p:custDataLst>
          </p:nvPr>
        </p:nvSpPr>
        <p:spPr bwMode="auto">
          <a:xfrm>
            <a:off x="8865310" y="3113403"/>
            <a:ext cx="2008977" cy="3064097"/>
          </a:xfrm>
          <a:prstGeom prst="rect">
            <a:avLst/>
          </a:prstGeom>
          <a:noFill/>
        </p:spPr>
        <p:txBody>
          <a:bodyPr vert="horz" wrap="square" lIns="91440" tIns="45720" rIns="91440" bIns="45720" rtlCol="0" anchor="t" anchorCtr="0">
            <a:normAutofit/>
          </a:bodyPr>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具备团队协作能力，能够与其他团队成员有效沟通</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17" name="矩形 16"/>
          <p:cNvSpPr/>
          <p:nvPr>
            <p:custDataLst>
              <p:tags r:id="rId13"/>
            </p:custDataLst>
          </p:nvPr>
        </p:nvSpPr>
        <p:spPr>
          <a:xfrm>
            <a:off x="8998337" y="2733328"/>
            <a:ext cx="1742579" cy="123401"/>
          </a:xfrm>
          <a:prstGeom prst="rect">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Tree>
    <p:custDataLst>
      <p:tags r:id="rId14"/>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custDataLst>
              <p:tags r:id="rId1"/>
            </p:custDataLst>
          </p:nvPr>
        </p:nvSpPr>
        <p:spPr/>
        <p:txBody>
          <a:bodyPr/>
          <a:p>
            <a:r>
              <a:rPr lang="zh-CN" altLang="en-US"/>
              <a:t>掌握新技术和工具</a:t>
            </a:r>
            <a:endParaRPr lang="zh-CN" altLang="en-US"/>
          </a:p>
        </p:txBody>
      </p:sp>
      <p:sp>
        <p:nvSpPr>
          <p:cNvPr id="65" name="任意多边形: 形状 64"/>
          <p:cNvSpPr/>
          <p:nvPr>
            <p:custDataLst>
              <p:tags r:id="rId2"/>
            </p:custDataLst>
          </p:nvPr>
        </p:nvSpPr>
        <p:spPr>
          <a:xfrm rot="10800000">
            <a:off x="1306240" y="1364400"/>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gradFill>
            <a:gsLst>
              <a:gs pos="0">
                <a:schemeClr val="accent1">
                  <a:lumMod val="100000"/>
                  <a:alpha val="70000"/>
                </a:schemeClr>
              </a:gs>
              <a:gs pos="50000">
                <a:schemeClr val="accent1"/>
              </a:gs>
            </a:gsLst>
            <a:lin ang="138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algn="ctr"/>
            <a:endParaRPr lang="zh-CN" altLang="en-US" sz="4000" b="1" dirty="0">
              <a:latin typeface="MiSans" panose="00000500000000000000" charset="-122"/>
              <a:ea typeface="MiSans" panose="00000500000000000000" charset="-122"/>
              <a:sym typeface="MiSans" panose="00000500000000000000" charset="-122"/>
            </a:endParaRPr>
          </a:p>
        </p:txBody>
      </p:sp>
      <p:sp>
        <p:nvSpPr>
          <p:cNvPr id="66" name="矩形 65"/>
          <p:cNvSpPr/>
          <p:nvPr>
            <p:custDataLst>
              <p:tags r:id="rId3"/>
            </p:custDataLst>
          </p:nvPr>
        </p:nvSpPr>
        <p:spPr>
          <a:xfrm>
            <a:off x="1191930" y="1728521"/>
            <a:ext cx="218445" cy="21844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67" name="文本框 66"/>
          <p:cNvSpPr txBox="1"/>
          <p:nvPr>
            <p:custDataLst>
              <p:tags r:id="rId4"/>
            </p:custDataLst>
          </p:nvPr>
        </p:nvSpPr>
        <p:spPr>
          <a:xfrm>
            <a:off x="1574032" y="1628981"/>
            <a:ext cx="3893432" cy="1276277"/>
          </a:xfrm>
          <a:prstGeom prst="rect">
            <a:avLst/>
          </a:prstGeom>
          <a:noFill/>
        </p:spPr>
        <p:txBody>
          <a:bodyPr vert="horz" wrap="square" lIns="90000" tIns="46800" rIns="90000" bIns="46800" rtlCol="0" anchor="t" anchorCtr="0">
            <a:normAutofit/>
          </a:bodyPr>
          <a:p>
            <a:pPr lvl="0" algn="l">
              <a:lnSpc>
                <a:spcPct val="130000"/>
              </a:lnSpc>
              <a:buClrTx/>
              <a:buSzTx/>
              <a:buFontTx/>
            </a:pPr>
            <a:r>
              <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rPr>
              <a:t>不断学习新技术和工具，保持与时俱进</a:t>
            </a:r>
            <a:endPar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endParaRPr>
          </a:p>
        </p:txBody>
      </p:sp>
      <p:sp>
        <p:nvSpPr>
          <p:cNvPr id="69" name="任意多边形: 形状 68"/>
          <p:cNvSpPr/>
          <p:nvPr>
            <p:custDataLst>
              <p:tags r:id="rId5"/>
            </p:custDataLst>
          </p:nvPr>
        </p:nvSpPr>
        <p:spPr>
          <a:xfrm rot="10800000">
            <a:off x="6513101" y="1364400"/>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solidFill>
            <a:schemeClr val="accent3">
              <a:lumMod val="20000"/>
              <a:lumOff val="80000"/>
              <a:alpha val="20000"/>
            </a:scheme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70" name="矩形 69"/>
          <p:cNvSpPr/>
          <p:nvPr>
            <p:custDataLst>
              <p:tags r:id="rId6"/>
            </p:custDataLst>
          </p:nvPr>
        </p:nvSpPr>
        <p:spPr>
          <a:xfrm>
            <a:off x="6398150" y="1728521"/>
            <a:ext cx="218445" cy="2184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71" name="文本框 70"/>
          <p:cNvSpPr txBox="1"/>
          <p:nvPr>
            <p:custDataLst>
              <p:tags r:id="rId7"/>
            </p:custDataLst>
          </p:nvPr>
        </p:nvSpPr>
        <p:spPr>
          <a:xfrm>
            <a:off x="6780894" y="1628981"/>
            <a:ext cx="3893432" cy="1276277"/>
          </a:xfrm>
          <a:prstGeom prst="rect">
            <a:avLst/>
          </a:prstGeom>
          <a:noFill/>
        </p:spPr>
        <p:txBody>
          <a:bodyPr vert="horz" wrap="square" lIns="90000" tIns="46800" rIns="90000" bIns="46800" rtlCol="0" anchor="t" anchorCtr="0">
            <a:normAutofit/>
          </a:bodyPr>
          <a:p>
            <a:pPr lvl="0" algn="l">
              <a:lnSpc>
                <a:spcPct val="130000"/>
              </a:lnSpc>
              <a:buClrTx/>
              <a:buSzTx/>
              <a:buFontTx/>
            </a:pPr>
            <a:r>
              <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rPr>
              <a:t>掌握IoT设备接入相关的技术原理和实现细节</a:t>
            </a:r>
            <a:endPar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endParaRPr>
          </a:p>
        </p:txBody>
      </p:sp>
      <p:sp>
        <p:nvSpPr>
          <p:cNvPr id="73" name="任意多边形: 形状 72"/>
          <p:cNvSpPr/>
          <p:nvPr>
            <p:custDataLst>
              <p:tags r:id="rId8"/>
            </p:custDataLst>
          </p:nvPr>
        </p:nvSpPr>
        <p:spPr>
          <a:xfrm rot="10800000">
            <a:off x="1306240" y="3920951"/>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gradFill>
            <a:gsLst>
              <a:gs pos="0">
                <a:schemeClr val="accent1">
                  <a:lumMod val="100000"/>
                  <a:alpha val="70000"/>
                </a:schemeClr>
              </a:gs>
              <a:gs pos="50000">
                <a:schemeClr val="accent1"/>
              </a:gs>
            </a:gsLst>
            <a:lin ang="138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algn="ctr"/>
            <a:endParaRPr lang="zh-CN" altLang="en-US" sz="4000" b="1" dirty="0">
              <a:latin typeface="MiSans" panose="00000500000000000000" charset="-122"/>
              <a:ea typeface="MiSans" panose="00000500000000000000" charset="-122"/>
              <a:sym typeface="MiSans" panose="00000500000000000000" charset="-122"/>
            </a:endParaRPr>
          </a:p>
        </p:txBody>
      </p:sp>
      <p:sp>
        <p:nvSpPr>
          <p:cNvPr id="75" name="文本框 74"/>
          <p:cNvSpPr txBox="1"/>
          <p:nvPr>
            <p:custDataLst>
              <p:tags r:id="rId9"/>
            </p:custDataLst>
          </p:nvPr>
        </p:nvSpPr>
        <p:spPr>
          <a:xfrm>
            <a:off x="1574032" y="4184890"/>
            <a:ext cx="3893432" cy="1276277"/>
          </a:xfrm>
          <a:prstGeom prst="rect">
            <a:avLst/>
          </a:prstGeom>
          <a:noFill/>
        </p:spPr>
        <p:txBody>
          <a:bodyPr vert="horz" wrap="square" lIns="90000" tIns="46800" rIns="90000" bIns="46800" rtlCol="0" anchor="t" anchorCtr="0">
            <a:normAutofit/>
          </a:bodyPr>
          <a:p>
            <a:pPr>
              <a:lnSpc>
                <a:spcPct val="140000"/>
              </a:lnSpc>
            </a:pPr>
            <a:r>
              <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rPr>
              <a:t>了解行业最新的技术趋势和发展方向</a:t>
            </a:r>
            <a:endPar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endParaRPr>
          </a:p>
        </p:txBody>
      </p:sp>
      <p:sp>
        <p:nvSpPr>
          <p:cNvPr id="74" name="矩形 73"/>
          <p:cNvSpPr/>
          <p:nvPr>
            <p:custDataLst>
              <p:tags r:id="rId10"/>
            </p:custDataLst>
          </p:nvPr>
        </p:nvSpPr>
        <p:spPr>
          <a:xfrm>
            <a:off x="1191930" y="4285072"/>
            <a:ext cx="218445" cy="21844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84" name="任意多边形: 形状 83"/>
          <p:cNvSpPr/>
          <p:nvPr>
            <p:custDataLst>
              <p:tags r:id="rId11"/>
            </p:custDataLst>
          </p:nvPr>
        </p:nvSpPr>
        <p:spPr>
          <a:xfrm rot="10800000">
            <a:off x="6571540" y="3920951"/>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solidFill>
            <a:schemeClr val="accent3">
              <a:lumMod val="20000"/>
              <a:lumOff val="80000"/>
              <a:alpha val="20000"/>
            </a:scheme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85" name="矩形 84"/>
          <p:cNvSpPr/>
          <p:nvPr>
            <p:custDataLst>
              <p:tags r:id="rId12"/>
            </p:custDataLst>
          </p:nvPr>
        </p:nvSpPr>
        <p:spPr>
          <a:xfrm>
            <a:off x="6457231" y="4285072"/>
            <a:ext cx="218445" cy="2184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86" name="文本框 85"/>
          <p:cNvSpPr txBox="1"/>
          <p:nvPr>
            <p:custDataLst>
              <p:tags r:id="rId13"/>
            </p:custDataLst>
          </p:nvPr>
        </p:nvSpPr>
        <p:spPr>
          <a:xfrm>
            <a:off x="6839333" y="4184890"/>
            <a:ext cx="3893432" cy="1276277"/>
          </a:xfrm>
          <a:prstGeom prst="rect">
            <a:avLst/>
          </a:prstGeom>
          <a:noFill/>
        </p:spPr>
        <p:txBody>
          <a:bodyPr vert="horz" wrap="square" lIns="90000" tIns="46800" rIns="90000" bIns="46800" rtlCol="0" anchor="t" anchorCtr="0">
            <a:normAutofit/>
          </a:bodyPr>
          <a:p>
            <a:pPr lvl="0" algn="l">
              <a:lnSpc>
                <a:spcPct val="130000"/>
              </a:lnSpc>
              <a:buClrTx/>
              <a:buSzTx/>
              <a:buFontTx/>
            </a:pPr>
            <a:r>
              <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rPr>
              <a:t>具备快速学习新技术的能力和适应变化的能力</a:t>
            </a:r>
            <a:endPar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endParaRPr>
          </a:p>
        </p:txBody>
      </p:sp>
    </p:spTree>
    <p:custDataLst>
      <p:tags r:id="rId14"/>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8"/>
            <p:custDataLst>
              <p:tags r:id="rId1"/>
            </p:custDataLst>
          </p:nvPr>
        </p:nvSpPr>
        <p:spPr>
          <a:xfrm>
            <a:off x="636270" y="3221990"/>
            <a:ext cx="6026150" cy="1931035"/>
          </a:xfrm>
        </p:spPr>
        <p:txBody>
          <a:bodyPr>
            <a:normAutofit/>
          </a:bodyPr>
          <a:lstStyle/>
          <a:p>
            <a:r>
              <a:t>团队协作</a:t>
            </a:r>
          </a:p>
        </p:txBody>
      </p:sp>
      <p:sp>
        <p:nvSpPr>
          <p:cNvPr id="5" name="文本占位符 4"/>
          <p:cNvSpPr>
            <a:spLocks noGrp="1"/>
          </p:cNvSpPr>
          <p:nvPr>
            <p:ph type="body" idx="7"/>
            <p:custDataLst>
              <p:tags r:id="rId2"/>
            </p:custDataLst>
          </p:nvPr>
        </p:nvSpPr>
        <p:spPr/>
        <p:txBody>
          <a:bodyPr/>
          <a:lstStyle/>
          <a:p>
            <a:r>
              <a:t>PART 02</a:t>
            </a:r>
          </a:p>
        </p:txBody>
      </p:sp>
    </p:spTree>
    <p:custDataLst>
      <p:tags r:id="rId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rPr lang="zh-CN" altLang="en-US"/>
              <a:t>一、不一样的我</a:t>
            </a:r>
            <a:endParaRPr lang="zh-CN" altLang="en-US"/>
          </a:p>
        </p:txBody>
      </p:sp>
      <p:sp>
        <p:nvSpPr>
          <p:cNvPr id="263" name="椭圆 262"/>
          <p:cNvSpPr/>
          <p:nvPr>
            <p:custDataLst>
              <p:tags r:id="rId1"/>
            </p:custDataLst>
          </p:nvPr>
        </p:nvSpPr>
        <p:spPr>
          <a:xfrm>
            <a:off x="2414161" y="4122271"/>
            <a:ext cx="7357168" cy="1924802"/>
          </a:xfrm>
          <a:prstGeom prst="ellipse">
            <a:avLst/>
          </a:prstGeom>
          <a:gradFill flip="none" rotWithShape="1">
            <a:gsLst>
              <a:gs pos="100000">
                <a:schemeClr val="accent1">
                  <a:alpha val="10000"/>
                </a:schemeClr>
              </a:gs>
              <a:gs pos="25000">
                <a:schemeClr val="accent1">
                  <a:alpha val="0"/>
                </a:schemeClr>
              </a:gs>
            </a:gsLst>
            <a:path path="circle">
              <a:fillToRect l="50000" t="50000" r="50000" b="50000"/>
            </a:path>
            <a:tileRect/>
          </a:gradFill>
          <a:ln w="12700" cap="flat" cmpd="sng" algn="ctr">
            <a:no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4" name="椭圆 263"/>
          <p:cNvSpPr/>
          <p:nvPr>
            <p:custDataLst>
              <p:tags r:id="rId2"/>
            </p:custDataLst>
          </p:nvPr>
        </p:nvSpPr>
        <p:spPr>
          <a:xfrm>
            <a:off x="3266392" y="4202657"/>
            <a:ext cx="5578093" cy="1652953"/>
          </a:xfrm>
          <a:prstGeom prst="ellipse">
            <a:avLst/>
          </a:prstGeom>
          <a:gradFill flip="none" rotWithShape="1">
            <a:gsLst>
              <a:gs pos="100000">
                <a:schemeClr val="accent1">
                  <a:alpha val="10000"/>
                </a:schemeClr>
              </a:gs>
              <a:gs pos="25000">
                <a:schemeClr val="accent1">
                  <a:alpha val="0"/>
                </a:schemeClr>
              </a:gs>
            </a:gsLst>
            <a:path path="circle">
              <a:fillToRect l="50000" t="50000" r="50000" b="50000"/>
            </a:path>
            <a:tileRect/>
          </a:gradFill>
          <a:ln w="12700" cap="flat" cmpd="sng" algn="ctr">
            <a:solidFill>
              <a:schemeClr val="accent1"/>
            </a:solid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5" name="椭圆 264"/>
          <p:cNvSpPr/>
          <p:nvPr>
            <p:custDataLst>
              <p:tags r:id="rId3"/>
            </p:custDataLst>
          </p:nvPr>
        </p:nvSpPr>
        <p:spPr>
          <a:xfrm>
            <a:off x="4064378" y="4439243"/>
            <a:ext cx="3981222" cy="1179753"/>
          </a:xfrm>
          <a:prstGeom prst="ellipse">
            <a:avLst/>
          </a:prstGeom>
          <a:gradFill flip="none" rotWithShape="1">
            <a:gsLst>
              <a:gs pos="100000">
                <a:schemeClr val="accent1">
                  <a:alpha val="20000"/>
                </a:schemeClr>
              </a:gs>
              <a:gs pos="0">
                <a:schemeClr val="accent1">
                  <a:alpha val="0"/>
                </a:schemeClr>
              </a:gs>
            </a:gsLst>
            <a:path path="circle">
              <a:fillToRect l="50000" t="50000" r="50000" b="50000"/>
            </a:path>
            <a:tileRect/>
          </a:gra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6" name="椭圆 265"/>
          <p:cNvSpPr/>
          <p:nvPr>
            <p:custDataLst>
              <p:tags r:id="rId4"/>
            </p:custDataLst>
          </p:nvPr>
        </p:nvSpPr>
        <p:spPr>
          <a:xfrm>
            <a:off x="4738842" y="4639229"/>
            <a:ext cx="2632042" cy="779952"/>
          </a:xfrm>
          <a:prstGeom prst="ellipse">
            <a:avLst/>
          </a:prstGeom>
          <a:gradFill flip="none" rotWithShape="1">
            <a:gsLst>
              <a:gs pos="100000">
                <a:schemeClr val="accent1">
                  <a:alpha val="20000"/>
                </a:schemeClr>
              </a:gs>
              <a:gs pos="0">
                <a:schemeClr val="accent1">
                  <a:alpha val="0"/>
                </a:schemeClr>
              </a:gs>
            </a:gsLst>
            <a:path path="circle">
              <a:fillToRect l="50000" t="50000" r="50000" b="50000"/>
            </a:path>
            <a:tileRect/>
          </a:gradFill>
          <a:ln w="12700" cap="flat" cmpd="sng" algn="ctr">
            <a:solidFill>
              <a:schemeClr val="accent1">
                <a:alpha val="15000"/>
              </a:scheme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7" name="椭圆 266"/>
          <p:cNvSpPr/>
          <p:nvPr>
            <p:custDataLst>
              <p:tags r:id="rId5"/>
            </p:custDataLst>
          </p:nvPr>
        </p:nvSpPr>
        <p:spPr>
          <a:xfrm>
            <a:off x="5430299" y="4843791"/>
            <a:ext cx="1513964" cy="448632"/>
          </a:xfrm>
          <a:prstGeom prst="ellipse">
            <a:avLst/>
          </a:prstGeom>
          <a:solidFill>
            <a:schemeClr val="accent1">
              <a:alpha val="40000"/>
            </a:schemeClr>
          </a:solidFill>
          <a:ln w="12700" cap="flat" cmpd="sng" algn="ctr">
            <a:noFill/>
            <a:prstDash val="solid"/>
            <a:miter lim="800000"/>
          </a:ln>
          <a:effectLst>
            <a:softEdge rad="114300"/>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68" name="直接连接符 267"/>
          <p:cNvCxnSpPr/>
          <p:nvPr>
            <p:custDataLst>
              <p:tags r:id="rId6"/>
            </p:custDataLst>
          </p:nvPr>
        </p:nvCxnSpPr>
        <p:spPr>
          <a:xfrm>
            <a:off x="2869686" y="4769286"/>
            <a:ext cx="0" cy="847465"/>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69" name="椭圆 268"/>
          <p:cNvSpPr/>
          <p:nvPr>
            <p:custDataLst>
              <p:tags r:id="rId7"/>
            </p:custDataLst>
          </p:nvPr>
        </p:nvSpPr>
        <p:spPr>
          <a:xfrm flipV="1">
            <a:off x="2778189" y="4583024"/>
            <a:ext cx="174876" cy="174869"/>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0" name="椭圆 269"/>
          <p:cNvSpPr/>
          <p:nvPr>
            <p:custDataLst>
              <p:tags r:id="rId8"/>
            </p:custDataLst>
          </p:nvPr>
        </p:nvSpPr>
        <p:spPr>
          <a:xfrm flipV="1">
            <a:off x="2820017" y="4625505"/>
            <a:ext cx="90609" cy="90605"/>
          </a:xfrm>
          <a:prstGeom prst="ellipse">
            <a:avLst/>
          </a:prstGeom>
          <a:solidFill>
            <a:schemeClr val="accent1"/>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1" name="椭圆 270"/>
          <p:cNvSpPr/>
          <p:nvPr>
            <p:custDataLst>
              <p:tags r:id="rId9"/>
            </p:custDataLst>
          </p:nvPr>
        </p:nvSpPr>
        <p:spPr>
          <a:xfrm flipV="1">
            <a:off x="7787004" y="3768700"/>
            <a:ext cx="105273" cy="105270"/>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2" name="直接连接符 271"/>
          <p:cNvCxnSpPr/>
          <p:nvPr>
            <p:custDataLst>
              <p:tags r:id="rId10"/>
            </p:custDataLst>
          </p:nvPr>
        </p:nvCxnSpPr>
        <p:spPr>
          <a:xfrm>
            <a:off x="7839942" y="3883724"/>
            <a:ext cx="0" cy="1924802"/>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73" name="椭圆 272"/>
          <p:cNvSpPr/>
          <p:nvPr>
            <p:custDataLst>
              <p:tags r:id="rId11"/>
            </p:custDataLst>
          </p:nvPr>
        </p:nvSpPr>
        <p:spPr>
          <a:xfrm flipV="1">
            <a:off x="4010133" y="3643218"/>
            <a:ext cx="387628" cy="387616"/>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4" name="直接连接符 273"/>
          <p:cNvCxnSpPr/>
          <p:nvPr>
            <p:custDataLst>
              <p:tags r:id="rId12"/>
            </p:custDataLst>
          </p:nvPr>
        </p:nvCxnSpPr>
        <p:spPr>
          <a:xfrm>
            <a:off x="4202931" y="4062797"/>
            <a:ext cx="0" cy="1017061"/>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cxnSp>
        <p:nvCxnSpPr>
          <p:cNvPr id="275" name="直接连接符 274"/>
          <p:cNvCxnSpPr/>
          <p:nvPr>
            <p:custDataLst>
              <p:tags r:id="rId13"/>
            </p:custDataLst>
          </p:nvPr>
        </p:nvCxnSpPr>
        <p:spPr>
          <a:xfrm>
            <a:off x="7130839" y="3750400"/>
            <a:ext cx="0" cy="847465"/>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76" name="椭圆 275"/>
          <p:cNvSpPr/>
          <p:nvPr>
            <p:custDataLst>
              <p:tags r:id="rId14"/>
            </p:custDataLst>
          </p:nvPr>
        </p:nvSpPr>
        <p:spPr>
          <a:xfrm flipV="1">
            <a:off x="7039342" y="3564138"/>
            <a:ext cx="174876" cy="174869"/>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7" name="椭圆 276"/>
          <p:cNvSpPr/>
          <p:nvPr>
            <p:custDataLst>
              <p:tags r:id="rId15"/>
            </p:custDataLst>
          </p:nvPr>
        </p:nvSpPr>
        <p:spPr>
          <a:xfrm flipV="1">
            <a:off x="7081169" y="3606619"/>
            <a:ext cx="90609" cy="90605"/>
          </a:xfrm>
          <a:prstGeom prst="ellipse">
            <a:avLst/>
          </a:prstGeom>
          <a:solidFill>
            <a:schemeClr val="accent1"/>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8" name="椭圆 277"/>
          <p:cNvSpPr/>
          <p:nvPr>
            <p:custDataLst>
              <p:tags r:id="rId16"/>
            </p:custDataLst>
          </p:nvPr>
        </p:nvSpPr>
        <p:spPr>
          <a:xfrm flipV="1">
            <a:off x="3758516" y="4424865"/>
            <a:ext cx="105273" cy="105270"/>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9" name="直接连接符 278"/>
          <p:cNvCxnSpPr/>
          <p:nvPr>
            <p:custDataLst>
              <p:tags r:id="rId17"/>
            </p:custDataLst>
          </p:nvPr>
        </p:nvCxnSpPr>
        <p:spPr>
          <a:xfrm>
            <a:off x="3811453" y="4539890"/>
            <a:ext cx="0" cy="1112963"/>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0" name="椭圆 279"/>
          <p:cNvSpPr/>
          <p:nvPr>
            <p:custDataLst>
              <p:tags r:id="rId18"/>
            </p:custDataLst>
          </p:nvPr>
        </p:nvSpPr>
        <p:spPr>
          <a:xfrm flipV="1">
            <a:off x="8529438" y="4660797"/>
            <a:ext cx="264040" cy="264032"/>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81" name="直接连接符 280"/>
          <p:cNvCxnSpPr/>
          <p:nvPr>
            <p:custDataLst>
              <p:tags r:id="rId19"/>
            </p:custDataLst>
          </p:nvPr>
        </p:nvCxnSpPr>
        <p:spPr>
          <a:xfrm>
            <a:off x="8660148" y="4953588"/>
            <a:ext cx="0" cy="412902"/>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2" name="椭圆 281"/>
          <p:cNvSpPr/>
          <p:nvPr>
            <p:custDataLst>
              <p:tags r:id="rId20"/>
            </p:custDataLst>
          </p:nvPr>
        </p:nvSpPr>
        <p:spPr>
          <a:xfrm flipV="1">
            <a:off x="4949286" y="4972540"/>
            <a:ext cx="327062" cy="327050"/>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83" name="直接连接符 282"/>
          <p:cNvCxnSpPr/>
          <p:nvPr>
            <p:custDataLst>
              <p:tags r:id="rId21"/>
            </p:custDataLst>
          </p:nvPr>
        </p:nvCxnSpPr>
        <p:spPr>
          <a:xfrm>
            <a:off x="5110059" y="5351600"/>
            <a:ext cx="0" cy="722502"/>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4" name="图形 15"/>
          <p:cNvSpPr/>
          <p:nvPr>
            <p:custDataLst>
              <p:tags r:id="rId22"/>
            </p:custDataLst>
          </p:nvPr>
        </p:nvSpPr>
        <p:spPr>
          <a:xfrm>
            <a:off x="5016602" y="5042470"/>
            <a:ext cx="187014" cy="182226"/>
          </a:xfrm>
          <a:custGeom>
            <a:avLst/>
            <a:gdLst>
              <a:gd name="connsiteX0" fmla="*/ 754063 w 1547773"/>
              <a:gd name="connsiteY0" fmla="*/ 19 h 1508143"/>
              <a:gd name="connsiteX1" fmla="*/ 1066998 w 1547773"/>
              <a:gd name="connsiteY1" fmla="*/ 67805 h 1508143"/>
              <a:gd name="connsiteX2" fmla="*/ 947341 w 1547773"/>
              <a:gd name="connsiteY2" fmla="*/ 181430 h 1508143"/>
              <a:gd name="connsiteX3" fmla="*/ 916583 w 1547773"/>
              <a:gd name="connsiteY3" fmla="*/ 293944 h 1508143"/>
              <a:gd name="connsiteX4" fmla="*/ 918766 w 1547773"/>
              <a:gd name="connsiteY4" fmla="*/ 301406 h 1508143"/>
              <a:gd name="connsiteX5" fmla="*/ 936784 w 1547773"/>
              <a:gd name="connsiteY5" fmla="*/ 357484 h 1508143"/>
              <a:gd name="connsiteX6" fmla="*/ 754063 w 1547773"/>
              <a:gd name="connsiteY6" fmla="*/ 317519 h 1508143"/>
              <a:gd name="connsiteX7" fmla="*/ 317500 w 1547773"/>
              <a:gd name="connsiteY7" fmla="*/ 754081 h 1508143"/>
              <a:gd name="connsiteX8" fmla="*/ 754063 w 1547773"/>
              <a:gd name="connsiteY8" fmla="*/ 1190644 h 1508143"/>
              <a:gd name="connsiteX9" fmla="*/ 1190625 w 1547773"/>
              <a:gd name="connsiteY9" fmla="*/ 754081 h 1508143"/>
              <a:gd name="connsiteX10" fmla="*/ 1163280 w 1547773"/>
              <a:gd name="connsiteY10" fmla="*/ 601681 h 1508143"/>
              <a:gd name="connsiteX11" fmla="*/ 1264722 w 1547773"/>
              <a:gd name="connsiteY11" fmla="*/ 630455 h 1508143"/>
              <a:gd name="connsiteX12" fmla="*/ 1373148 w 1547773"/>
              <a:gd name="connsiteY12" fmla="*/ 586640 h 1508143"/>
              <a:gd name="connsiteX13" fmla="*/ 1378188 w 1547773"/>
              <a:gd name="connsiteY13" fmla="*/ 581639 h 1508143"/>
              <a:gd name="connsiteX14" fmla="*/ 1462326 w 1547773"/>
              <a:gd name="connsiteY14" fmla="*/ 494604 h 1508143"/>
              <a:gd name="connsiteX15" fmla="*/ 1508125 w 1547773"/>
              <a:gd name="connsiteY15" fmla="*/ 754081 h 1508143"/>
              <a:gd name="connsiteX16" fmla="*/ 754063 w 1547773"/>
              <a:gd name="connsiteY16" fmla="*/ 1508144 h 1508143"/>
              <a:gd name="connsiteX17" fmla="*/ 0 w 1547773"/>
              <a:gd name="connsiteY17" fmla="*/ 754081 h 1508143"/>
              <a:gd name="connsiteX18" fmla="*/ 754063 w 1547773"/>
              <a:gd name="connsiteY18" fmla="*/ 19 h 1508143"/>
              <a:gd name="connsiteX19" fmla="*/ 754063 w 1547773"/>
              <a:gd name="connsiteY19" fmla="*/ 436581 h 1508143"/>
              <a:gd name="connsiteX20" fmla="*/ 895429 w 1547773"/>
              <a:gd name="connsiteY20" fmla="*/ 469720 h 1508143"/>
              <a:gd name="connsiteX21" fmla="*/ 700842 w 1547773"/>
              <a:gd name="connsiteY21" fmla="*/ 673952 h 1508143"/>
              <a:gd name="connsiteX22" fmla="*/ 720765 w 1547773"/>
              <a:gd name="connsiteY22" fmla="*/ 828138 h 1508143"/>
              <a:gd name="connsiteX23" fmla="*/ 887889 w 1547773"/>
              <a:gd name="connsiteY23" fmla="*/ 833139 h 1508143"/>
              <a:gd name="connsiteX24" fmla="*/ 892294 w 1547773"/>
              <a:gd name="connsiteY24" fmla="*/ 829170 h 1508143"/>
              <a:gd name="connsiteX25" fmla="*/ 1059299 w 1547773"/>
              <a:gd name="connsiteY25" fmla="*/ 666372 h 1508143"/>
              <a:gd name="connsiteX26" fmla="*/ 841864 w 1547773"/>
              <a:gd name="connsiteY26" fmla="*/ 1059226 h 1508143"/>
              <a:gd name="connsiteX27" fmla="*/ 449010 w 1547773"/>
              <a:gd name="connsiteY27" fmla="*/ 841791 h 1508143"/>
              <a:gd name="connsiteX28" fmla="*/ 666445 w 1547773"/>
              <a:gd name="connsiteY28" fmla="*/ 448936 h 1508143"/>
              <a:gd name="connsiteX29" fmla="*/ 754063 w 1547773"/>
              <a:gd name="connsiteY29" fmla="*/ 436581 h 1508143"/>
              <a:gd name="connsiteX30" fmla="*/ 1290876 w 1547773"/>
              <a:gd name="connsiteY30" fmla="*/ 11330 h 1508143"/>
              <a:gd name="connsiteX31" fmla="*/ 1300202 w 1547773"/>
              <a:gd name="connsiteY31" fmla="*/ 26451 h 1508143"/>
              <a:gd name="connsiteX32" fmla="*/ 1355368 w 1547773"/>
              <a:gd name="connsiteY32" fmla="*/ 192543 h 1508143"/>
              <a:gd name="connsiteX33" fmla="*/ 1521341 w 1547773"/>
              <a:gd name="connsiteY33" fmla="*/ 247629 h 1508143"/>
              <a:gd name="connsiteX34" fmla="*/ 1545787 w 1547773"/>
              <a:gd name="connsiteY34" fmla="*/ 296463 h 1508143"/>
              <a:gd name="connsiteX35" fmla="*/ 1536502 w 1547773"/>
              <a:gd name="connsiteY35" fmla="*/ 311526 h 1508143"/>
              <a:gd name="connsiteX36" fmla="*/ 1313259 w 1547773"/>
              <a:gd name="connsiteY36" fmla="*/ 534808 h 1508143"/>
              <a:gd name="connsiteX37" fmla="*/ 1234202 w 1547773"/>
              <a:gd name="connsiteY37" fmla="*/ 553461 h 1508143"/>
              <a:gd name="connsiteX38" fmla="*/ 1115854 w 1547773"/>
              <a:gd name="connsiteY38" fmla="*/ 513853 h 1508143"/>
              <a:gd name="connsiteX39" fmla="*/ 852884 w 1547773"/>
              <a:gd name="connsiteY39" fmla="*/ 776822 h 1508143"/>
              <a:gd name="connsiteX40" fmla="*/ 771009 w 1547773"/>
              <a:gd name="connsiteY40" fmla="*/ 778303 h 1508143"/>
              <a:gd name="connsiteX41" fmla="*/ 769528 w 1547773"/>
              <a:gd name="connsiteY41" fmla="*/ 696428 h 1508143"/>
              <a:gd name="connsiteX42" fmla="*/ 771009 w 1547773"/>
              <a:gd name="connsiteY42" fmla="*/ 694947 h 1508143"/>
              <a:gd name="connsiteX43" fmla="*/ 1033423 w 1547773"/>
              <a:gd name="connsiteY43" fmla="*/ 432533 h 1508143"/>
              <a:gd name="connsiteX44" fmla="*/ 994132 w 1547773"/>
              <a:gd name="connsiteY44" fmla="*/ 313471 h 1508143"/>
              <a:gd name="connsiteX45" fmla="*/ 1012904 w 1547773"/>
              <a:gd name="connsiteY45" fmla="*/ 234731 h 1508143"/>
              <a:gd name="connsiteX46" fmla="*/ 1236305 w 1547773"/>
              <a:gd name="connsiteY46" fmla="*/ 11290 h 1508143"/>
              <a:gd name="connsiteX47" fmla="*/ 1290876 w 1547773"/>
              <a:gd name="connsiteY47" fmla="*/ 11290 h 1508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547773" h="1508143">
                <a:moveTo>
                  <a:pt x="754063" y="19"/>
                </a:moveTo>
                <a:cubicBezTo>
                  <a:pt x="865704" y="19"/>
                  <a:pt x="971669" y="24268"/>
                  <a:pt x="1066998" y="67805"/>
                </a:cubicBezTo>
                <a:lnTo>
                  <a:pt x="947341" y="181430"/>
                </a:lnTo>
                <a:cubicBezTo>
                  <a:pt x="917906" y="210853"/>
                  <a:pt x="906210" y="253639"/>
                  <a:pt x="916583" y="293944"/>
                </a:cubicBezTo>
                <a:lnTo>
                  <a:pt x="918766" y="301406"/>
                </a:lnTo>
                <a:lnTo>
                  <a:pt x="936784" y="357484"/>
                </a:lnTo>
                <a:cubicBezTo>
                  <a:pt x="879496" y="331069"/>
                  <a:pt x="817147" y="317432"/>
                  <a:pt x="754063" y="317519"/>
                </a:cubicBezTo>
                <a:cubicBezTo>
                  <a:pt x="512961" y="317519"/>
                  <a:pt x="317500" y="512980"/>
                  <a:pt x="317500" y="754081"/>
                </a:cubicBezTo>
                <a:cubicBezTo>
                  <a:pt x="317500" y="995183"/>
                  <a:pt x="512961" y="1190644"/>
                  <a:pt x="754063" y="1190644"/>
                </a:cubicBezTo>
                <a:cubicBezTo>
                  <a:pt x="995164" y="1190644"/>
                  <a:pt x="1190625" y="995183"/>
                  <a:pt x="1190625" y="754081"/>
                </a:cubicBezTo>
                <a:cubicBezTo>
                  <a:pt x="1190625" y="700503"/>
                  <a:pt x="1180981" y="649147"/>
                  <a:pt x="1163280" y="601681"/>
                </a:cubicBezTo>
                <a:lnTo>
                  <a:pt x="1264722" y="630455"/>
                </a:lnTo>
                <a:cubicBezTo>
                  <a:pt x="1304766" y="643829"/>
                  <a:pt x="1342509" y="616366"/>
                  <a:pt x="1373148" y="586640"/>
                </a:cubicBezTo>
                <a:lnTo>
                  <a:pt x="1378188" y="581639"/>
                </a:lnTo>
                <a:lnTo>
                  <a:pt x="1462326" y="494604"/>
                </a:lnTo>
                <a:cubicBezTo>
                  <a:pt x="1492732" y="577730"/>
                  <a:pt x="1508236" y="665569"/>
                  <a:pt x="1508125" y="754081"/>
                </a:cubicBezTo>
                <a:cubicBezTo>
                  <a:pt x="1508125" y="1170522"/>
                  <a:pt x="1170503" y="1508144"/>
                  <a:pt x="754063" y="1508144"/>
                </a:cubicBezTo>
                <a:cubicBezTo>
                  <a:pt x="337622" y="1508144"/>
                  <a:pt x="0" y="1170522"/>
                  <a:pt x="0" y="754081"/>
                </a:cubicBezTo>
                <a:cubicBezTo>
                  <a:pt x="0" y="337640"/>
                  <a:pt x="337622" y="19"/>
                  <a:pt x="754063" y="19"/>
                </a:cubicBezTo>
                <a:close/>
                <a:moveTo>
                  <a:pt x="754063" y="436581"/>
                </a:moveTo>
                <a:cubicBezTo>
                  <a:pt x="804862" y="436581"/>
                  <a:pt x="852845" y="448487"/>
                  <a:pt x="895429" y="469720"/>
                </a:cubicBezTo>
                <a:lnTo>
                  <a:pt x="700842" y="673952"/>
                </a:lnTo>
                <a:cubicBezTo>
                  <a:pt x="666393" y="708401"/>
                  <a:pt x="677188" y="786784"/>
                  <a:pt x="720765" y="828138"/>
                </a:cubicBezTo>
                <a:cubicBezTo>
                  <a:pt x="762595" y="867826"/>
                  <a:pt x="850463" y="864016"/>
                  <a:pt x="887889" y="833139"/>
                </a:cubicBezTo>
                <a:lnTo>
                  <a:pt x="892294" y="829170"/>
                </a:lnTo>
                <a:lnTo>
                  <a:pt x="1059299" y="666372"/>
                </a:lnTo>
                <a:cubicBezTo>
                  <a:pt x="1107740" y="834899"/>
                  <a:pt x="1010390" y="1010785"/>
                  <a:pt x="841864" y="1059226"/>
                </a:cubicBezTo>
                <a:cubicBezTo>
                  <a:pt x="673337" y="1107667"/>
                  <a:pt x="497450" y="1010317"/>
                  <a:pt x="449010" y="841791"/>
                </a:cubicBezTo>
                <a:cubicBezTo>
                  <a:pt x="400569" y="673264"/>
                  <a:pt x="497918" y="497377"/>
                  <a:pt x="666445" y="448936"/>
                </a:cubicBezTo>
                <a:cubicBezTo>
                  <a:pt x="694931" y="440749"/>
                  <a:pt x="724423" y="436590"/>
                  <a:pt x="754063" y="436581"/>
                </a:cubicBezTo>
                <a:close/>
                <a:moveTo>
                  <a:pt x="1290876" y="11330"/>
                </a:moveTo>
                <a:cubicBezTo>
                  <a:pt x="1295118" y="15577"/>
                  <a:pt x="1298311" y="20754"/>
                  <a:pt x="1300202" y="26451"/>
                </a:cubicBezTo>
                <a:lnTo>
                  <a:pt x="1355368" y="192543"/>
                </a:lnTo>
                <a:lnTo>
                  <a:pt x="1521341" y="247629"/>
                </a:lnTo>
                <a:cubicBezTo>
                  <a:pt x="1541577" y="254363"/>
                  <a:pt x="1552522" y="276227"/>
                  <a:pt x="1545787" y="296463"/>
                </a:cubicBezTo>
                <a:cubicBezTo>
                  <a:pt x="1543900" y="302135"/>
                  <a:pt x="1540721" y="307291"/>
                  <a:pt x="1536502" y="311526"/>
                </a:cubicBezTo>
                <a:lnTo>
                  <a:pt x="1313259" y="534808"/>
                </a:lnTo>
                <a:cubicBezTo>
                  <a:pt x="1292573" y="555509"/>
                  <a:pt x="1261960" y="562732"/>
                  <a:pt x="1234202" y="553461"/>
                </a:cubicBezTo>
                <a:lnTo>
                  <a:pt x="1115854" y="513853"/>
                </a:lnTo>
                <a:lnTo>
                  <a:pt x="852884" y="776822"/>
                </a:lnTo>
                <a:cubicBezTo>
                  <a:pt x="830684" y="799840"/>
                  <a:pt x="794027" y="800504"/>
                  <a:pt x="771009" y="778303"/>
                </a:cubicBezTo>
                <a:cubicBezTo>
                  <a:pt x="747991" y="756103"/>
                  <a:pt x="747328" y="719446"/>
                  <a:pt x="769528" y="696428"/>
                </a:cubicBezTo>
                <a:cubicBezTo>
                  <a:pt x="770013" y="695925"/>
                  <a:pt x="770506" y="695432"/>
                  <a:pt x="771009" y="694947"/>
                </a:cubicBezTo>
                <a:lnTo>
                  <a:pt x="1033423" y="432533"/>
                </a:lnTo>
                <a:lnTo>
                  <a:pt x="994132" y="313471"/>
                </a:lnTo>
                <a:cubicBezTo>
                  <a:pt x="985023" y="285785"/>
                  <a:pt x="992284" y="255328"/>
                  <a:pt x="1012904" y="234731"/>
                </a:cubicBezTo>
                <a:lnTo>
                  <a:pt x="1236305" y="11290"/>
                </a:lnTo>
                <a:cubicBezTo>
                  <a:pt x="1251381" y="-3763"/>
                  <a:pt x="1275800" y="-3763"/>
                  <a:pt x="1290876" y="11290"/>
                </a:cubicBez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5" name="图形 19"/>
          <p:cNvSpPr/>
          <p:nvPr>
            <p:custDataLst>
              <p:tags r:id="rId23"/>
            </p:custDataLst>
          </p:nvPr>
        </p:nvSpPr>
        <p:spPr>
          <a:xfrm>
            <a:off x="8597408" y="4734648"/>
            <a:ext cx="128077" cy="115335"/>
          </a:xfrm>
          <a:custGeom>
            <a:avLst/>
            <a:gdLst>
              <a:gd name="connsiteX0" fmla="*/ 1043984 w 1521932"/>
              <a:gd name="connsiteY0" fmla="*/ 0 h 1370507"/>
              <a:gd name="connsiteX1" fmla="*/ 1273457 w 1521932"/>
              <a:gd name="connsiteY1" fmla="*/ 132834 h 1370507"/>
              <a:gd name="connsiteX2" fmla="*/ 1504359 w 1521932"/>
              <a:gd name="connsiteY2" fmla="*/ 534988 h 1370507"/>
              <a:gd name="connsiteX3" fmla="*/ 1483920 w 1521932"/>
              <a:gd name="connsiteY3" fmla="*/ 693658 h 1370507"/>
              <a:gd name="connsiteX4" fmla="*/ 856858 w 1521932"/>
              <a:gd name="connsiteY4" fmla="*/ 1330960 h 1370507"/>
              <a:gd name="connsiteX5" fmla="*/ 669795 w 1521932"/>
              <a:gd name="connsiteY5" fmla="*/ 1332561 h 1370507"/>
              <a:gd name="connsiteX6" fmla="*/ 666358 w 1521932"/>
              <a:gd name="connsiteY6" fmla="*/ 1329055 h 1370507"/>
              <a:gd name="connsiteX7" fmla="*/ 36160 w 1521932"/>
              <a:gd name="connsiteY7" fmla="*/ 662384 h 1370507"/>
              <a:gd name="connsiteX8" fmla="*/ 19174 w 1521932"/>
              <a:gd name="connsiteY8" fmla="*/ 502920 h 1370507"/>
              <a:gd name="connsiteX9" fmla="*/ 246861 w 1521932"/>
              <a:gd name="connsiteY9" fmla="*/ 127476 h 1370507"/>
              <a:gd name="connsiteX10" fmla="*/ 473040 w 1521932"/>
              <a:gd name="connsiteY10" fmla="*/ 0 h 1370507"/>
              <a:gd name="connsiteX11" fmla="*/ 1043984 w 1521932"/>
              <a:gd name="connsiteY11" fmla="*/ 0 h 1370507"/>
              <a:gd name="connsiteX12" fmla="*/ 1107405 w 1521932"/>
              <a:gd name="connsiteY12" fmla="*/ 549235 h 1370507"/>
              <a:gd name="connsiteX13" fmla="*/ 1023228 w 1521932"/>
              <a:gd name="connsiteY13" fmla="*/ 549235 h 1370507"/>
              <a:gd name="connsiteX14" fmla="*/ 756607 w 1521932"/>
              <a:gd name="connsiteY14" fmla="*/ 815816 h 1370507"/>
              <a:gd name="connsiteX15" fmla="*/ 490026 w 1521932"/>
              <a:gd name="connsiteY15" fmla="*/ 549235 h 1370507"/>
              <a:gd name="connsiteX16" fmla="*/ 405849 w 1521932"/>
              <a:gd name="connsiteY16" fmla="*/ 547772 h 1370507"/>
              <a:gd name="connsiteX17" fmla="*/ 404386 w 1521932"/>
              <a:gd name="connsiteY17" fmla="*/ 631949 h 1370507"/>
              <a:gd name="connsiteX18" fmla="*/ 405849 w 1521932"/>
              <a:gd name="connsiteY18" fmla="*/ 633413 h 1370507"/>
              <a:gd name="connsiteX19" fmla="*/ 714538 w 1521932"/>
              <a:gd name="connsiteY19" fmla="*/ 942102 h 1370507"/>
              <a:gd name="connsiteX20" fmla="*/ 798715 w 1521932"/>
              <a:gd name="connsiteY20" fmla="*/ 942102 h 1370507"/>
              <a:gd name="connsiteX21" fmla="*/ 1107405 w 1521932"/>
              <a:gd name="connsiteY21" fmla="*/ 633413 h 1370507"/>
              <a:gd name="connsiteX22" fmla="*/ 1107405 w 1521932"/>
              <a:gd name="connsiteY22" fmla="*/ 549235 h 1370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21932" h="1370507">
                <a:moveTo>
                  <a:pt x="1043984" y="0"/>
                </a:moveTo>
                <a:cubicBezTo>
                  <a:pt x="1138743" y="-6"/>
                  <a:pt x="1226270" y="50660"/>
                  <a:pt x="1273457" y="132834"/>
                </a:cubicBezTo>
                <a:lnTo>
                  <a:pt x="1504359" y="534988"/>
                </a:lnTo>
                <a:cubicBezTo>
                  <a:pt x="1533926" y="586471"/>
                  <a:pt x="1525569" y="651348"/>
                  <a:pt x="1483920" y="693658"/>
                </a:cubicBezTo>
                <a:lnTo>
                  <a:pt x="856858" y="1330960"/>
                </a:lnTo>
                <a:cubicBezTo>
                  <a:pt x="805644" y="1383058"/>
                  <a:pt x="721893" y="1383775"/>
                  <a:pt x="669795" y="1332561"/>
                </a:cubicBezTo>
                <a:cubicBezTo>
                  <a:pt x="668627" y="1331414"/>
                  <a:pt x="667481" y="1330245"/>
                  <a:pt x="666358" y="1329055"/>
                </a:cubicBezTo>
                <a:lnTo>
                  <a:pt x="36160" y="662384"/>
                </a:lnTo>
                <a:cubicBezTo>
                  <a:pt x="-4751" y="619113"/>
                  <a:pt x="-11704" y="553839"/>
                  <a:pt x="19174" y="502920"/>
                </a:cubicBezTo>
                <a:lnTo>
                  <a:pt x="246861" y="127476"/>
                </a:lnTo>
                <a:cubicBezTo>
                  <a:pt x="294792" y="48374"/>
                  <a:pt x="380549" y="41"/>
                  <a:pt x="473040" y="0"/>
                </a:cubicBezTo>
                <a:lnTo>
                  <a:pt x="1043984" y="0"/>
                </a:lnTo>
                <a:close/>
                <a:moveTo>
                  <a:pt x="1107405" y="549235"/>
                </a:moveTo>
                <a:cubicBezTo>
                  <a:pt x="1084158" y="525995"/>
                  <a:pt x="1046475" y="525995"/>
                  <a:pt x="1023228" y="549235"/>
                </a:cubicBezTo>
                <a:lnTo>
                  <a:pt x="756607" y="815816"/>
                </a:lnTo>
                <a:lnTo>
                  <a:pt x="490026" y="549235"/>
                </a:lnTo>
                <a:cubicBezTo>
                  <a:pt x="467185" y="525586"/>
                  <a:pt x="429498" y="524931"/>
                  <a:pt x="405849" y="547772"/>
                </a:cubicBezTo>
                <a:cubicBezTo>
                  <a:pt x="382200" y="570613"/>
                  <a:pt x="381545" y="608301"/>
                  <a:pt x="404386" y="631949"/>
                </a:cubicBezTo>
                <a:cubicBezTo>
                  <a:pt x="404865" y="632446"/>
                  <a:pt x="405353" y="632933"/>
                  <a:pt x="405849" y="633413"/>
                </a:cubicBezTo>
                <a:lnTo>
                  <a:pt x="714538" y="942102"/>
                </a:lnTo>
                <a:cubicBezTo>
                  <a:pt x="737785" y="965342"/>
                  <a:pt x="775469" y="965342"/>
                  <a:pt x="798715" y="942102"/>
                </a:cubicBezTo>
                <a:lnTo>
                  <a:pt x="1107405" y="633413"/>
                </a:lnTo>
                <a:cubicBezTo>
                  <a:pt x="1130645" y="610166"/>
                  <a:pt x="1130645" y="572482"/>
                  <a:pt x="1107405" y="549235"/>
                </a:cubicBez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6" name="图形 27"/>
          <p:cNvSpPr/>
          <p:nvPr>
            <p:custDataLst>
              <p:tags r:id="rId24"/>
            </p:custDataLst>
          </p:nvPr>
        </p:nvSpPr>
        <p:spPr>
          <a:xfrm>
            <a:off x="4113394" y="3767392"/>
            <a:ext cx="181121" cy="139302"/>
          </a:xfrm>
          <a:custGeom>
            <a:avLst/>
            <a:gdLst>
              <a:gd name="connsiteX0" fmla="*/ 2390182 w 2476872"/>
              <a:gd name="connsiteY0" fmla="*/ 282512 h 1905000"/>
              <a:gd name="connsiteX1" fmla="*/ 2476872 w 2476872"/>
              <a:gd name="connsiteY1" fmla="*/ 363284 h 1905000"/>
              <a:gd name="connsiteX2" fmla="*/ 2476872 w 2476872"/>
              <a:gd name="connsiteY2" fmla="*/ 1541717 h 1905000"/>
              <a:gd name="connsiteX3" fmla="*/ 2435909 w 2476872"/>
              <a:gd name="connsiteY3" fmla="*/ 1610297 h 1905000"/>
              <a:gd name="connsiteX4" fmla="*/ 2349218 w 2476872"/>
              <a:gd name="connsiteY4" fmla="*/ 1614392 h 1905000"/>
              <a:gd name="connsiteX5" fmla="*/ 1938819 w 2476872"/>
              <a:gd name="connsiteY5" fmla="*/ 1444847 h 1905000"/>
              <a:gd name="connsiteX6" fmla="*/ 1938819 w 2476872"/>
              <a:gd name="connsiteY6" fmla="*/ 1747552 h 1905000"/>
              <a:gd name="connsiteX7" fmla="*/ 1761056 w 2476872"/>
              <a:gd name="connsiteY7" fmla="*/ 1905000 h 1905000"/>
              <a:gd name="connsiteX8" fmla="*/ 177763 w 2476872"/>
              <a:gd name="connsiteY8" fmla="*/ 1905000 h 1905000"/>
              <a:gd name="connsiteX9" fmla="*/ 0 w 2476872"/>
              <a:gd name="connsiteY9" fmla="*/ 1747552 h 1905000"/>
              <a:gd name="connsiteX10" fmla="*/ 0 w 2476872"/>
              <a:gd name="connsiteY10" fmla="*/ 157448 h 1905000"/>
              <a:gd name="connsiteX11" fmla="*/ 177858 w 2476872"/>
              <a:gd name="connsiteY11" fmla="*/ 0 h 1905000"/>
              <a:gd name="connsiteX12" fmla="*/ 1765629 w 2476872"/>
              <a:gd name="connsiteY12" fmla="*/ 0 h 1905000"/>
              <a:gd name="connsiteX13" fmla="*/ 1943392 w 2476872"/>
              <a:gd name="connsiteY13" fmla="*/ 157448 h 1905000"/>
              <a:gd name="connsiteX14" fmla="*/ 1943392 w 2476872"/>
              <a:gd name="connsiteY14" fmla="*/ 460058 h 1905000"/>
              <a:gd name="connsiteX15" fmla="*/ 2353791 w 2476872"/>
              <a:gd name="connsiteY15" fmla="*/ 290513 h 1905000"/>
              <a:gd name="connsiteX16" fmla="*/ 2390277 w 2476872"/>
              <a:gd name="connsiteY16" fmla="*/ 282416 h 1905000"/>
              <a:gd name="connsiteX17" fmla="*/ 1292737 w 2476872"/>
              <a:gd name="connsiteY17" fmla="*/ 986600 h 1905000"/>
              <a:gd name="connsiteX18" fmla="*/ 1325541 w 2476872"/>
              <a:gd name="connsiteY18" fmla="*/ 855950 h 1905000"/>
              <a:gd name="connsiteX19" fmla="*/ 1292737 w 2476872"/>
              <a:gd name="connsiteY19" fmla="*/ 823151 h 1905000"/>
              <a:gd name="connsiteX20" fmla="*/ 811080 w 2476872"/>
              <a:gd name="connsiteY20" fmla="*/ 534543 h 1905000"/>
              <a:gd name="connsiteX21" fmla="*/ 680398 w 2476872"/>
              <a:gd name="connsiteY21" fmla="*/ 567289 h 1905000"/>
              <a:gd name="connsiteX22" fmla="*/ 666850 w 2476872"/>
              <a:gd name="connsiteY22" fmla="*/ 616077 h 1905000"/>
              <a:gd name="connsiteX23" fmla="*/ 666850 w 2476872"/>
              <a:gd name="connsiteY23" fmla="*/ 1193483 h 1905000"/>
              <a:gd name="connsiteX24" fmla="*/ 762190 w 2476872"/>
              <a:gd name="connsiteY24" fmla="*/ 1288657 h 1905000"/>
              <a:gd name="connsiteX25" fmla="*/ 811080 w 2476872"/>
              <a:gd name="connsiteY25" fmla="*/ 1275112 h 1905000"/>
              <a:gd name="connsiteX26" fmla="*/ 1292641 w 2476872"/>
              <a:gd name="connsiteY26" fmla="*/ 986504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76872" h="1905000">
                <a:moveTo>
                  <a:pt x="2390182" y="282512"/>
                </a:moveTo>
                <a:cubicBezTo>
                  <a:pt x="2440386" y="282512"/>
                  <a:pt x="2476872" y="318802"/>
                  <a:pt x="2476872" y="363284"/>
                </a:cubicBezTo>
                <a:lnTo>
                  <a:pt x="2476872" y="1541717"/>
                </a:lnTo>
                <a:cubicBezTo>
                  <a:pt x="2476872" y="1570006"/>
                  <a:pt x="2463154" y="1594199"/>
                  <a:pt x="2435909" y="1610297"/>
                </a:cubicBezTo>
                <a:cubicBezTo>
                  <a:pt x="2408472" y="1622489"/>
                  <a:pt x="2376559" y="1626489"/>
                  <a:pt x="2349218" y="1614392"/>
                </a:cubicBezTo>
                <a:lnTo>
                  <a:pt x="1938819" y="1444847"/>
                </a:lnTo>
                <a:lnTo>
                  <a:pt x="1938819" y="1747552"/>
                </a:lnTo>
                <a:cubicBezTo>
                  <a:pt x="1938819" y="1832324"/>
                  <a:pt x="1861369" y="1905000"/>
                  <a:pt x="1761056" y="1905000"/>
                </a:cubicBezTo>
                <a:lnTo>
                  <a:pt x="177763" y="1905000"/>
                </a:lnTo>
                <a:cubicBezTo>
                  <a:pt x="82213" y="1905000"/>
                  <a:pt x="0" y="1836420"/>
                  <a:pt x="0" y="1747552"/>
                </a:cubicBezTo>
                <a:lnTo>
                  <a:pt x="0" y="157448"/>
                </a:lnTo>
                <a:cubicBezTo>
                  <a:pt x="0" y="72676"/>
                  <a:pt x="77545" y="0"/>
                  <a:pt x="177858" y="0"/>
                </a:cubicBezTo>
                <a:lnTo>
                  <a:pt x="1765629" y="0"/>
                </a:lnTo>
                <a:cubicBezTo>
                  <a:pt x="1861369" y="0"/>
                  <a:pt x="1943392" y="68580"/>
                  <a:pt x="1943392" y="157448"/>
                </a:cubicBezTo>
                <a:lnTo>
                  <a:pt x="1943392" y="460058"/>
                </a:lnTo>
                <a:lnTo>
                  <a:pt x="2353791" y="290513"/>
                </a:lnTo>
                <a:cubicBezTo>
                  <a:pt x="2365296" y="285422"/>
                  <a:pt x="2377698" y="282670"/>
                  <a:pt x="2390277" y="282416"/>
                </a:cubicBezTo>
                <a:close/>
                <a:moveTo>
                  <a:pt x="1292737" y="986600"/>
                </a:moveTo>
                <a:cubicBezTo>
                  <a:pt x="1337879" y="959579"/>
                  <a:pt x="1352566" y="901085"/>
                  <a:pt x="1325541" y="855950"/>
                </a:cubicBezTo>
                <a:cubicBezTo>
                  <a:pt x="1317477" y="842481"/>
                  <a:pt x="1306208" y="831214"/>
                  <a:pt x="1292737" y="823151"/>
                </a:cubicBezTo>
                <a:lnTo>
                  <a:pt x="811080" y="534543"/>
                </a:lnTo>
                <a:cubicBezTo>
                  <a:pt x="765950" y="507504"/>
                  <a:pt x="707441" y="522165"/>
                  <a:pt x="680398" y="567289"/>
                </a:cubicBezTo>
                <a:cubicBezTo>
                  <a:pt x="671562" y="582032"/>
                  <a:pt x="666881" y="598890"/>
                  <a:pt x="666850" y="616077"/>
                </a:cubicBezTo>
                <a:lnTo>
                  <a:pt x="666850" y="1193483"/>
                </a:lnTo>
                <a:cubicBezTo>
                  <a:pt x="666892" y="1246088"/>
                  <a:pt x="709577" y="1288699"/>
                  <a:pt x="762190" y="1288657"/>
                </a:cubicBezTo>
                <a:cubicBezTo>
                  <a:pt x="779412" y="1288644"/>
                  <a:pt x="796308" y="1283963"/>
                  <a:pt x="811080" y="1275112"/>
                </a:cubicBezTo>
                <a:lnTo>
                  <a:pt x="1292641" y="986504"/>
                </a:ln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7" name="任意多边形: 形状 286"/>
          <p:cNvSpPr/>
          <p:nvPr>
            <p:custDataLst>
              <p:tags r:id="rId25"/>
            </p:custDataLst>
          </p:nvPr>
        </p:nvSpPr>
        <p:spPr>
          <a:xfrm>
            <a:off x="5421150" y="3716415"/>
            <a:ext cx="1343154" cy="1343161"/>
          </a:xfrm>
          <a:custGeom>
            <a:avLst/>
            <a:gdLst>
              <a:gd name="connsiteX0" fmla="*/ 216236 w 216800"/>
              <a:gd name="connsiteY0" fmla="*/ 137858 h 216801"/>
              <a:gd name="connsiteX1" fmla="*/ 216004 w 216800"/>
              <a:gd name="connsiteY1" fmla="*/ 144612 h 216801"/>
              <a:gd name="connsiteX2" fmla="*/ 213679 w 216800"/>
              <a:gd name="connsiteY2" fmla="*/ 152646 h 216801"/>
              <a:gd name="connsiteX3" fmla="*/ 209726 w 216800"/>
              <a:gd name="connsiteY3" fmla="*/ 159981 h 216801"/>
              <a:gd name="connsiteX4" fmla="*/ 204611 w 216800"/>
              <a:gd name="connsiteY4" fmla="*/ 164638 h 216801"/>
              <a:gd name="connsiteX5" fmla="*/ 199728 w 216800"/>
              <a:gd name="connsiteY5" fmla="*/ 166036 h 216801"/>
              <a:gd name="connsiteX6" fmla="*/ 195078 w 216800"/>
              <a:gd name="connsiteY6" fmla="*/ 165104 h 216801"/>
              <a:gd name="connsiteX7" fmla="*/ 189265 w 216800"/>
              <a:gd name="connsiteY7" fmla="*/ 163823 h 216801"/>
              <a:gd name="connsiteX8" fmla="*/ 182173 w 216800"/>
              <a:gd name="connsiteY8" fmla="*/ 163590 h 216801"/>
              <a:gd name="connsiteX9" fmla="*/ 174966 w 216800"/>
              <a:gd name="connsiteY9" fmla="*/ 165104 h 216801"/>
              <a:gd name="connsiteX10" fmla="*/ 168804 w 216800"/>
              <a:gd name="connsiteY10" fmla="*/ 169063 h 216801"/>
              <a:gd name="connsiteX11" fmla="*/ 162293 w 216800"/>
              <a:gd name="connsiteY11" fmla="*/ 182336 h 216801"/>
              <a:gd name="connsiteX12" fmla="*/ 164386 w 216800"/>
              <a:gd name="connsiteY12" fmla="*/ 196542 h 216801"/>
              <a:gd name="connsiteX13" fmla="*/ 163688 w 216800"/>
              <a:gd name="connsiteY13" fmla="*/ 205856 h 216801"/>
              <a:gd name="connsiteX14" fmla="*/ 159271 w 216800"/>
              <a:gd name="connsiteY14" fmla="*/ 209698 h 216801"/>
              <a:gd name="connsiteX15" fmla="*/ 152644 w 216800"/>
              <a:gd name="connsiteY15" fmla="*/ 213307 h 216801"/>
              <a:gd name="connsiteX16" fmla="*/ 145087 w 216800"/>
              <a:gd name="connsiteY16" fmla="*/ 215870 h 216801"/>
              <a:gd name="connsiteX17" fmla="*/ 138112 w 216800"/>
              <a:gd name="connsiteY17" fmla="*/ 216802 h 216801"/>
              <a:gd name="connsiteX18" fmla="*/ 134159 w 216800"/>
              <a:gd name="connsiteY18" fmla="*/ 215171 h 216801"/>
              <a:gd name="connsiteX19" fmla="*/ 131602 w 216800"/>
              <a:gd name="connsiteY19" fmla="*/ 211679 h 216801"/>
              <a:gd name="connsiteX20" fmla="*/ 131369 w 216800"/>
              <a:gd name="connsiteY20" fmla="*/ 211679 h 216801"/>
              <a:gd name="connsiteX21" fmla="*/ 122650 w 216800"/>
              <a:gd name="connsiteY21" fmla="*/ 199219 h 216801"/>
              <a:gd name="connsiteX22" fmla="*/ 108350 w 216800"/>
              <a:gd name="connsiteY22" fmla="*/ 193979 h 216801"/>
              <a:gd name="connsiteX23" fmla="*/ 94051 w 216800"/>
              <a:gd name="connsiteY23" fmla="*/ 199219 h 216801"/>
              <a:gd name="connsiteX24" fmla="*/ 85099 w 216800"/>
              <a:gd name="connsiteY24" fmla="*/ 211444 h 216801"/>
              <a:gd name="connsiteX25" fmla="*/ 81611 w 216800"/>
              <a:gd name="connsiteY25" fmla="*/ 215520 h 216801"/>
              <a:gd name="connsiteX26" fmla="*/ 76496 w 216800"/>
              <a:gd name="connsiteY26" fmla="*/ 216802 h 216801"/>
              <a:gd name="connsiteX27" fmla="*/ 69172 w 216800"/>
              <a:gd name="connsiteY27" fmla="*/ 215636 h 216801"/>
              <a:gd name="connsiteX28" fmla="*/ 61034 w 216800"/>
              <a:gd name="connsiteY28" fmla="*/ 212725 h 216801"/>
              <a:gd name="connsiteX29" fmla="*/ 53710 w 216800"/>
              <a:gd name="connsiteY29" fmla="*/ 208651 h 216801"/>
              <a:gd name="connsiteX30" fmla="*/ 48827 w 216800"/>
              <a:gd name="connsiteY30" fmla="*/ 203993 h 216801"/>
              <a:gd name="connsiteX31" fmla="*/ 47548 w 216800"/>
              <a:gd name="connsiteY31" fmla="*/ 200151 h 216801"/>
              <a:gd name="connsiteX32" fmla="*/ 49292 w 216800"/>
              <a:gd name="connsiteY32" fmla="*/ 193979 h 216801"/>
              <a:gd name="connsiteX33" fmla="*/ 51268 w 216800"/>
              <a:gd name="connsiteY33" fmla="*/ 181754 h 216801"/>
              <a:gd name="connsiteX34" fmla="*/ 45339 w 216800"/>
              <a:gd name="connsiteY34" fmla="*/ 169063 h 216801"/>
              <a:gd name="connsiteX35" fmla="*/ 37434 w 216800"/>
              <a:gd name="connsiteY35" fmla="*/ 164522 h 216801"/>
              <a:gd name="connsiteX36" fmla="*/ 28598 w 216800"/>
              <a:gd name="connsiteY36" fmla="*/ 163707 h 216801"/>
              <a:gd name="connsiteX37" fmla="*/ 18600 w 216800"/>
              <a:gd name="connsiteY37" fmla="*/ 165570 h 216801"/>
              <a:gd name="connsiteX38" fmla="*/ 12090 w 216800"/>
              <a:gd name="connsiteY38" fmla="*/ 165104 h 216801"/>
              <a:gd name="connsiteX39" fmla="*/ 7323 w 216800"/>
              <a:gd name="connsiteY39" fmla="*/ 160796 h 216801"/>
              <a:gd name="connsiteX40" fmla="*/ 3371 w 216800"/>
              <a:gd name="connsiteY40" fmla="*/ 153344 h 216801"/>
              <a:gd name="connsiteX41" fmla="*/ 696 w 216800"/>
              <a:gd name="connsiteY41" fmla="*/ 144961 h 216801"/>
              <a:gd name="connsiteX42" fmla="*/ 231 w 216800"/>
              <a:gd name="connsiteY42" fmla="*/ 137858 h 216801"/>
              <a:gd name="connsiteX43" fmla="*/ 4882 w 216800"/>
              <a:gd name="connsiteY43" fmla="*/ 131338 h 216801"/>
              <a:gd name="connsiteX44" fmla="*/ 17437 w 216800"/>
              <a:gd name="connsiteY44" fmla="*/ 122140 h 216801"/>
              <a:gd name="connsiteX45" fmla="*/ 23018 w 216800"/>
              <a:gd name="connsiteY45" fmla="*/ 107818 h 216801"/>
              <a:gd name="connsiteX46" fmla="*/ 17437 w 216800"/>
              <a:gd name="connsiteY46" fmla="*/ 93613 h 216801"/>
              <a:gd name="connsiteX47" fmla="*/ 4882 w 216800"/>
              <a:gd name="connsiteY47" fmla="*/ 84764 h 216801"/>
              <a:gd name="connsiteX48" fmla="*/ 1394 w 216800"/>
              <a:gd name="connsiteY48" fmla="*/ 81388 h 216801"/>
              <a:gd name="connsiteX49" fmla="*/ -1 w 216800"/>
              <a:gd name="connsiteY49" fmla="*/ 75915 h 216801"/>
              <a:gd name="connsiteX50" fmla="*/ 929 w 216800"/>
              <a:gd name="connsiteY50" fmla="*/ 69162 h 216801"/>
              <a:gd name="connsiteX51" fmla="*/ 3371 w 216800"/>
              <a:gd name="connsiteY51" fmla="*/ 61943 h 216801"/>
              <a:gd name="connsiteX52" fmla="*/ 6858 w 216800"/>
              <a:gd name="connsiteY52" fmla="*/ 55539 h 216801"/>
              <a:gd name="connsiteX53" fmla="*/ 11160 w 216800"/>
              <a:gd name="connsiteY53" fmla="*/ 51231 h 216801"/>
              <a:gd name="connsiteX54" fmla="*/ 14764 w 216800"/>
              <a:gd name="connsiteY54" fmla="*/ 50300 h 216801"/>
              <a:gd name="connsiteX55" fmla="*/ 18600 w 216800"/>
              <a:gd name="connsiteY55" fmla="*/ 51231 h 216801"/>
              <a:gd name="connsiteX56" fmla="*/ 33132 w 216800"/>
              <a:gd name="connsiteY56" fmla="*/ 52978 h 216801"/>
              <a:gd name="connsiteX57" fmla="*/ 46502 w 216800"/>
              <a:gd name="connsiteY57" fmla="*/ 46341 h 216801"/>
              <a:gd name="connsiteX58" fmla="*/ 50571 w 216800"/>
              <a:gd name="connsiteY58" fmla="*/ 39471 h 216801"/>
              <a:gd name="connsiteX59" fmla="*/ 52198 w 216800"/>
              <a:gd name="connsiteY59" fmla="*/ 31437 h 216801"/>
              <a:gd name="connsiteX60" fmla="*/ 52198 w 216800"/>
              <a:gd name="connsiteY60" fmla="*/ 24218 h 216801"/>
              <a:gd name="connsiteX61" fmla="*/ 51617 w 216800"/>
              <a:gd name="connsiteY61" fmla="*/ 19561 h 216801"/>
              <a:gd name="connsiteX62" fmla="*/ 50803 w 216800"/>
              <a:gd name="connsiteY62" fmla="*/ 16301 h 216801"/>
              <a:gd name="connsiteX63" fmla="*/ 51152 w 216800"/>
              <a:gd name="connsiteY63" fmla="*/ 13041 h 216801"/>
              <a:gd name="connsiteX64" fmla="*/ 56151 w 216800"/>
              <a:gd name="connsiteY64" fmla="*/ 7335 h 216801"/>
              <a:gd name="connsiteX65" fmla="*/ 63940 w 216800"/>
              <a:gd name="connsiteY65" fmla="*/ 3260 h 216801"/>
              <a:gd name="connsiteX66" fmla="*/ 72078 w 216800"/>
              <a:gd name="connsiteY66" fmla="*/ 815 h 216801"/>
              <a:gd name="connsiteX67" fmla="*/ 78356 w 216800"/>
              <a:gd name="connsiteY67" fmla="*/ 0 h 216801"/>
              <a:gd name="connsiteX68" fmla="*/ 83123 w 216800"/>
              <a:gd name="connsiteY68" fmla="*/ 1980 h 216801"/>
              <a:gd name="connsiteX69" fmla="*/ 85564 w 216800"/>
              <a:gd name="connsiteY69" fmla="*/ 6055 h 216801"/>
              <a:gd name="connsiteX70" fmla="*/ 93934 w 216800"/>
              <a:gd name="connsiteY70" fmla="*/ 17116 h 216801"/>
              <a:gd name="connsiteX71" fmla="*/ 107653 w 216800"/>
              <a:gd name="connsiteY71" fmla="*/ 21890 h 216801"/>
              <a:gd name="connsiteX72" fmla="*/ 122069 w 216800"/>
              <a:gd name="connsiteY72" fmla="*/ 17349 h 216801"/>
              <a:gd name="connsiteX73" fmla="*/ 130904 w 216800"/>
              <a:gd name="connsiteY73" fmla="*/ 5822 h 216801"/>
              <a:gd name="connsiteX74" fmla="*/ 133811 w 216800"/>
              <a:gd name="connsiteY74" fmla="*/ 1980 h 216801"/>
              <a:gd name="connsiteX75" fmla="*/ 137879 w 216800"/>
              <a:gd name="connsiteY75" fmla="*/ 0 h 216801"/>
              <a:gd name="connsiteX76" fmla="*/ 144971 w 216800"/>
              <a:gd name="connsiteY76" fmla="*/ 931 h 216801"/>
              <a:gd name="connsiteX77" fmla="*/ 152528 w 216800"/>
              <a:gd name="connsiteY77" fmla="*/ 3493 h 216801"/>
              <a:gd name="connsiteX78" fmla="*/ 159387 w 216800"/>
              <a:gd name="connsiteY78" fmla="*/ 7685 h 216801"/>
              <a:gd name="connsiteX79" fmla="*/ 164386 w 216800"/>
              <a:gd name="connsiteY79" fmla="*/ 13273 h 216801"/>
              <a:gd name="connsiteX80" fmla="*/ 165083 w 216800"/>
              <a:gd name="connsiteY80" fmla="*/ 17349 h 216801"/>
              <a:gd name="connsiteX81" fmla="*/ 164153 w 216800"/>
              <a:gd name="connsiteY81" fmla="*/ 20493 h 216801"/>
              <a:gd name="connsiteX82" fmla="*/ 162293 w 216800"/>
              <a:gd name="connsiteY82" fmla="*/ 34697 h 216801"/>
              <a:gd name="connsiteX83" fmla="*/ 169036 w 216800"/>
              <a:gd name="connsiteY83" fmla="*/ 47738 h 216801"/>
              <a:gd name="connsiteX84" fmla="*/ 182755 w 216800"/>
              <a:gd name="connsiteY84" fmla="*/ 53909 h 216801"/>
              <a:gd name="connsiteX85" fmla="*/ 197869 w 216800"/>
              <a:gd name="connsiteY85" fmla="*/ 51231 h 216801"/>
              <a:gd name="connsiteX86" fmla="*/ 202402 w 216800"/>
              <a:gd name="connsiteY86" fmla="*/ 50300 h 216801"/>
              <a:gd name="connsiteX87" fmla="*/ 206935 w 216800"/>
              <a:gd name="connsiteY87" fmla="*/ 52395 h 216801"/>
              <a:gd name="connsiteX88" fmla="*/ 213097 w 216800"/>
              <a:gd name="connsiteY88" fmla="*/ 62292 h 216801"/>
              <a:gd name="connsiteX89" fmla="*/ 216701 w 216800"/>
              <a:gd name="connsiteY89" fmla="*/ 75682 h 216801"/>
              <a:gd name="connsiteX90" fmla="*/ 215424 w 216800"/>
              <a:gd name="connsiteY90" fmla="*/ 81853 h 216801"/>
              <a:gd name="connsiteX91" fmla="*/ 211818 w 216800"/>
              <a:gd name="connsiteY91" fmla="*/ 84764 h 216801"/>
              <a:gd name="connsiteX92" fmla="*/ 199496 w 216800"/>
              <a:gd name="connsiteY92" fmla="*/ 93730 h 216801"/>
              <a:gd name="connsiteX93" fmla="*/ 194380 w 216800"/>
              <a:gd name="connsiteY93" fmla="*/ 108284 h 216801"/>
              <a:gd name="connsiteX94" fmla="*/ 198681 w 216800"/>
              <a:gd name="connsiteY94" fmla="*/ 122140 h 216801"/>
              <a:gd name="connsiteX95" fmla="*/ 209959 w 216800"/>
              <a:gd name="connsiteY95" fmla="*/ 130639 h 216801"/>
              <a:gd name="connsiteX96" fmla="*/ 212748 w 216800"/>
              <a:gd name="connsiteY96" fmla="*/ 132502 h 216801"/>
              <a:gd name="connsiteX97" fmla="*/ 216236 w 216800"/>
              <a:gd name="connsiteY97" fmla="*/ 137858 h 216801"/>
              <a:gd name="connsiteX98" fmla="*/ 108118 w 216800"/>
              <a:gd name="connsiteY98" fmla="*/ 158816 h 216801"/>
              <a:gd name="connsiteX99" fmla="*/ 127881 w 216800"/>
              <a:gd name="connsiteY99" fmla="*/ 154858 h 216801"/>
              <a:gd name="connsiteX100" fmla="*/ 144041 w 216800"/>
              <a:gd name="connsiteY100" fmla="*/ 143913 h 216801"/>
              <a:gd name="connsiteX101" fmla="*/ 154853 w 216800"/>
              <a:gd name="connsiteY101" fmla="*/ 127729 h 216801"/>
              <a:gd name="connsiteX102" fmla="*/ 158805 w 216800"/>
              <a:gd name="connsiteY102" fmla="*/ 108051 h 216801"/>
              <a:gd name="connsiteX103" fmla="*/ 154853 w 216800"/>
              <a:gd name="connsiteY103" fmla="*/ 88374 h 216801"/>
              <a:gd name="connsiteX104" fmla="*/ 144041 w 216800"/>
              <a:gd name="connsiteY104" fmla="*/ 72306 h 216801"/>
              <a:gd name="connsiteX105" fmla="*/ 127881 w 216800"/>
              <a:gd name="connsiteY105" fmla="*/ 61477 h 216801"/>
              <a:gd name="connsiteX106" fmla="*/ 108118 w 216800"/>
              <a:gd name="connsiteY106" fmla="*/ 57519 h 216801"/>
              <a:gd name="connsiteX107" fmla="*/ 88470 w 216800"/>
              <a:gd name="connsiteY107" fmla="*/ 61477 h 216801"/>
              <a:gd name="connsiteX108" fmla="*/ 72427 w 216800"/>
              <a:gd name="connsiteY108" fmla="*/ 72306 h 216801"/>
              <a:gd name="connsiteX109" fmla="*/ 61615 w 216800"/>
              <a:gd name="connsiteY109" fmla="*/ 88374 h 216801"/>
              <a:gd name="connsiteX110" fmla="*/ 57662 w 216800"/>
              <a:gd name="connsiteY110" fmla="*/ 108051 h 216801"/>
              <a:gd name="connsiteX111" fmla="*/ 61615 w 216800"/>
              <a:gd name="connsiteY111" fmla="*/ 127729 h 216801"/>
              <a:gd name="connsiteX112" fmla="*/ 72427 w 216800"/>
              <a:gd name="connsiteY112" fmla="*/ 143913 h 216801"/>
              <a:gd name="connsiteX113" fmla="*/ 88470 w 216800"/>
              <a:gd name="connsiteY113" fmla="*/ 154858 h 216801"/>
              <a:gd name="connsiteX114" fmla="*/ 108118 w 216800"/>
              <a:gd name="connsiteY114" fmla="*/ 158816 h 216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16800" h="216801">
                <a:moveTo>
                  <a:pt x="216236" y="137858"/>
                </a:moveTo>
                <a:cubicBezTo>
                  <a:pt x="216547" y="139721"/>
                  <a:pt x="216471" y="141972"/>
                  <a:pt x="216004" y="144612"/>
                </a:cubicBezTo>
                <a:cubicBezTo>
                  <a:pt x="215539" y="147251"/>
                  <a:pt x="214765" y="149929"/>
                  <a:pt x="213679" y="152646"/>
                </a:cubicBezTo>
                <a:cubicBezTo>
                  <a:pt x="212594" y="155362"/>
                  <a:pt x="211277" y="157808"/>
                  <a:pt x="209726" y="159981"/>
                </a:cubicBezTo>
                <a:cubicBezTo>
                  <a:pt x="208175" y="162154"/>
                  <a:pt x="206470" y="163707"/>
                  <a:pt x="204611" y="164638"/>
                </a:cubicBezTo>
                <a:cubicBezTo>
                  <a:pt x="202750" y="165570"/>
                  <a:pt x="201123" y="166036"/>
                  <a:pt x="199728" y="166036"/>
                </a:cubicBezTo>
                <a:cubicBezTo>
                  <a:pt x="198334" y="166036"/>
                  <a:pt x="196783" y="165725"/>
                  <a:pt x="195078" y="165104"/>
                </a:cubicBezTo>
                <a:cubicBezTo>
                  <a:pt x="193527" y="164638"/>
                  <a:pt x="191589" y="164211"/>
                  <a:pt x="189265" y="163823"/>
                </a:cubicBezTo>
                <a:cubicBezTo>
                  <a:pt x="186939" y="163435"/>
                  <a:pt x="184575" y="163358"/>
                  <a:pt x="182173" y="163590"/>
                </a:cubicBezTo>
                <a:cubicBezTo>
                  <a:pt x="179771" y="163823"/>
                  <a:pt x="177368" y="164328"/>
                  <a:pt x="174966" y="165104"/>
                </a:cubicBezTo>
                <a:cubicBezTo>
                  <a:pt x="172563" y="165880"/>
                  <a:pt x="170509" y="167200"/>
                  <a:pt x="168804" y="169063"/>
                </a:cubicBezTo>
                <a:cubicBezTo>
                  <a:pt x="165083" y="172944"/>
                  <a:pt x="162913" y="177369"/>
                  <a:pt x="162293" y="182336"/>
                </a:cubicBezTo>
                <a:cubicBezTo>
                  <a:pt x="161673" y="187303"/>
                  <a:pt x="162371" y="192039"/>
                  <a:pt x="164386" y="196542"/>
                </a:cubicBezTo>
                <a:cubicBezTo>
                  <a:pt x="165936" y="199645"/>
                  <a:pt x="165704" y="202751"/>
                  <a:pt x="163688" y="205856"/>
                </a:cubicBezTo>
                <a:cubicBezTo>
                  <a:pt x="162758" y="207098"/>
                  <a:pt x="161286" y="208380"/>
                  <a:pt x="159271" y="209698"/>
                </a:cubicBezTo>
                <a:cubicBezTo>
                  <a:pt x="157255" y="211018"/>
                  <a:pt x="155046" y="212221"/>
                  <a:pt x="152644" y="213307"/>
                </a:cubicBezTo>
                <a:cubicBezTo>
                  <a:pt x="150241" y="214395"/>
                  <a:pt x="147722" y="215249"/>
                  <a:pt x="145087" y="215870"/>
                </a:cubicBezTo>
                <a:cubicBezTo>
                  <a:pt x="142452" y="216491"/>
                  <a:pt x="140127" y="216802"/>
                  <a:pt x="138112" y="216802"/>
                </a:cubicBezTo>
                <a:cubicBezTo>
                  <a:pt x="136717" y="216802"/>
                  <a:pt x="135399" y="216257"/>
                  <a:pt x="134159" y="215171"/>
                </a:cubicBezTo>
                <a:cubicBezTo>
                  <a:pt x="132919" y="214085"/>
                  <a:pt x="132067" y="212919"/>
                  <a:pt x="131602" y="211679"/>
                </a:cubicBezTo>
                <a:lnTo>
                  <a:pt x="131369" y="211679"/>
                </a:lnTo>
                <a:cubicBezTo>
                  <a:pt x="129664" y="206866"/>
                  <a:pt x="126757" y="202712"/>
                  <a:pt x="122650" y="199219"/>
                </a:cubicBezTo>
                <a:cubicBezTo>
                  <a:pt x="118542" y="195727"/>
                  <a:pt x="113775" y="193979"/>
                  <a:pt x="108350" y="193979"/>
                </a:cubicBezTo>
                <a:cubicBezTo>
                  <a:pt x="103080" y="193979"/>
                  <a:pt x="98313" y="195727"/>
                  <a:pt x="94051" y="199219"/>
                </a:cubicBezTo>
                <a:cubicBezTo>
                  <a:pt x="89788" y="202712"/>
                  <a:pt x="86804" y="206788"/>
                  <a:pt x="85099" y="211444"/>
                </a:cubicBezTo>
                <a:cubicBezTo>
                  <a:pt x="84324" y="213307"/>
                  <a:pt x="83161" y="214667"/>
                  <a:pt x="81611" y="215520"/>
                </a:cubicBezTo>
                <a:cubicBezTo>
                  <a:pt x="80061" y="216374"/>
                  <a:pt x="78356" y="216802"/>
                  <a:pt x="76496" y="216802"/>
                </a:cubicBezTo>
                <a:cubicBezTo>
                  <a:pt x="74326" y="216802"/>
                  <a:pt x="71884" y="216413"/>
                  <a:pt x="69172" y="215636"/>
                </a:cubicBezTo>
                <a:cubicBezTo>
                  <a:pt x="66459" y="214860"/>
                  <a:pt x="63746" y="213889"/>
                  <a:pt x="61034" y="212725"/>
                </a:cubicBezTo>
                <a:cubicBezTo>
                  <a:pt x="58321" y="211561"/>
                  <a:pt x="55879" y="210204"/>
                  <a:pt x="53710" y="208651"/>
                </a:cubicBezTo>
                <a:cubicBezTo>
                  <a:pt x="51540" y="207098"/>
                  <a:pt x="49912" y="205546"/>
                  <a:pt x="48827" y="203993"/>
                </a:cubicBezTo>
                <a:cubicBezTo>
                  <a:pt x="48052" y="202907"/>
                  <a:pt x="47625" y="201626"/>
                  <a:pt x="47548" y="200151"/>
                </a:cubicBezTo>
                <a:cubicBezTo>
                  <a:pt x="47471" y="198676"/>
                  <a:pt x="48052" y="196620"/>
                  <a:pt x="49292" y="193979"/>
                </a:cubicBezTo>
                <a:cubicBezTo>
                  <a:pt x="50997" y="190409"/>
                  <a:pt x="51656" y="186334"/>
                  <a:pt x="51268" y="181754"/>
                </a:cubicBezTo>
                <a:cubicBezTo>
                  <a:pt x="50881" y="177174"/>
                  <a:pt x="48904" y="172944"/>
                  <a:pt x="45339" y="169063"/>
                </a:cubicBezTo>
                <a:cubicBezTo>
                  <a:pt x="43169" y="166734"/>
                  <a:pt x="40534" y="165220"/>
                  <a:pt x="37434" y="164522"/>
                </a:cubicBezTo>
                <a:cubicBezTo>
                  <a:pt x="34334" y="163823"/>
                  <a:pt x="31388" y="163551"/>
                  <a:pt x="28598" y="163707"/>
                </a:cubicBezTo>
                <a:cubicBezTo>
                  <a:pt x="25343" y="163862"/>
                  <a:pt x="22010" y="164483"/>
                  <a:pt x="18600" y="165570"/>
                </a:cubicBezTo>
                <a:cubicBezTo>
                  <a:pt x="16430" y="166191"/>
                  <a:pt x="14260" y="166036"/>
                  <a:pt x="12090" y="165104"/>
                </a:cubicBezTo>
                <a:cubicBezTo>
                  <a:pt x="10385" y="164483"/>
                  <a:pt x="8796" y="163047"/>
                  <a:pt x="7323" y="160796"/>
                </a:cubicBezTo>
                <a:cubicBezTo>
                  <a:pt x="5851" y="158545"/>
                  <a:pt x="4533" y="156061"/>
                  <a:pt x="3371" y="153344"/>
                </a:cubicBezTo>
                <a:cubicBezTo>
                  <a:pt x="2208" y="150627"/>
                  <a:pt x="1317" y="147833"/>
                  <a:pt x="696" y="144961"/>
                </a:cubicBezTo>
                <a:cubicBezTo>
                  <a:pt x="77" y="142089"/>
                  <a:pt x="-79" y="139721"/>
                  <a:pt x="231" y="137858"/>
                </a:cubicBezTo>
                <a:cubicBezTo>
                  <a:pt x="696" y="134443"/>
                  <a:pt x="2246" y="132270"/>
                  <a:pt x="4882" y="131338"/>
                </a:cubicBezTo>
                <a:cubicBezTo>
                  <a:pt x="9532" y="129475"/>
                  <a:pt x="13717" y="126409"/>
                  <a:pt x="17437" y="122140"/>
                </a:cubicBezTo>
                <a:cubicBezTo>
                  <a:pt x="21158" y="117870"/>
                  <a:pt x="23018" y="113097"/>
                  <a:pt x="23018" y="107818"/>
                </a:cubicBezTo>
                <a:cubicBezTo>
                  <a:pt x="23018" y="102385"/>
                  <a:pt x="21158" y="97650"/>
                  <a:pt x="17437" y="93613"/>
                </a:cubicBezTo>
                <a:cubicBezTo>
                  <a:pt x="13717" y="89577"/>
                  <a:pt x="9532" y="86627"/>
                  <a:pt x="4882" y="84764"/>
                </a:cubicBezTo>
                <a:cubicBezTo>
                  <a:pt x="3487" y="84299"/>
                  <a:pt x="2324" y="83173"/>
                  <a:pt x="1394" y="81388"/>
                </a:cubicBezTo>
                <a:cubicBezTo>
                  <a:pt x="464" y="79602"/>
                  <a:pt x="-1" y="77778"/>
                  <a:pt x="-1" y="75915"/>
                </a:cubicBezTo>
                <a:cubicBezTo>
                  <a:pt x="-1" y="73897"/>
                  <a:pt x="309" y="71646"/>
                  <a:pt x="929" y="69162"/>
                </a:cubicBezTo>
                <a:cubicBezTo>
                  <a:pt x="1549" y="66678"/>
                  <a:pt x="2363" y="64272"/>
                  <a:pt x="3371" y="61943"/>
                </a:cubicBezTo>
                <a:cubicBezTo>
                  <a:pt x="4378" y="59615"/>
                  <a:pt x="5541" y="57480"/>
                  <a:pt x="6858" y="55539"/>
                </a:cubicBezTo>
                <a:cubicBezTo>
                  <a:pt x="8176" y="53599"/>
                  <a:pt x="9609" y="52163"/>
                  <a:pt x="11160" y="51231"/>
                </a:cubicBezTo>
                <a:cubicBezTo>
                  <a:pt x="12400" y="50455"/>
                  <a:pt x="13601" y="50144"/>
                  <a:pt x="14764" y="50300"/>
                </a:cubicBezTo>
                <a:cubicBezTo>
                  <a:pt x="15926" y="50455"/>
                  <a:pt x="17205" y="50765"/>
                  <a:pt x="18600" y="51231"/>
                </a:cubicBezTo>
                <a:cubicBezTo>
                  <a:pt x="23250" y="53094"/>
                  <a:pt x="28094" y="53676"/>
                  <a:pt x="33132" y="52978"/>
                </a:cubicBezTo>
                <a:cubicBezTo>
                  <a:pt x="38170" y="52279"/>
                  <a:pt x="42626" y="50067"/>
                  <a:pt x="46502" y="46341"/>
                </a:cubicBezTo>
                <a:cubicBezTo>
                  <a:pt x="48362" y="44478"/>
                  <a:pt x="49718" y="42188"/>
                  <a:pt x="50571" y="39471"/>
                </a:cubicBezTo>
                <a:cubicBezTo>
                  <a:pt x="51423" y="36754"/>
                  <a:pt x="51966" y="34076"/>
                  <a:pt x="52198" y="31437"/>
                </a:cubicBezTo>
                <a:cubicBezTo>
                  <a:pt x="52431" y="28798"/>
                  <a:pt x="52431" y="26392"/>
                  <a:pt x="52198" y="24218"/>
                </a:cubicBezTo>
                <a:cubicBezTo>
                  <a:pt x="51966" y="22045"/>
                  <a:pt x="51772" y="20493"/>
                  <a:pt x="51617" y="19561"/>
                </a:cubicBezTo>
                <a:cubicBezTo>
                  <a:pt x="51307" y="18630"/>
                  <a:pt x="51036" y="17543"/>
                  <a:pt x="50803" y="16301"/>
                </a:cubicBezTo>
                <a:cubicBezTo>
                  <a:pt x="50571" y="15059"/>
                  <a:pt x="50687" y="13972"/>
                  <a:pt x="51152" y="13041"/>
                </a:cubicBezTo>
                <a:cubicBezTo>
                  <a:pt x="52082" y="10867"/>
                  <a:pt x="53748" y="8966"/>
                  <a:pt x="56151" y="7335"/>
                </a:cubicBezTo>
                <a:cubicBezTo>
                  <a:pt x="58554" y="5705"/>
                  <a:pt x="61150" y="4347"/>
                  <a:pt x="63940" y="3260"/>
                </a:cubicBezTo>
                <a:cubicBezTo>
                  <a:pt x="66730" y="2173"/>
                  <a:pt x="69443" y="1358"/>
                  <a:pt x="72078" y="815"/>
                </a:cubicBezTo>
                <a:cubicBezTo>
                  <a:pt x="74713" y="272"/>
                  <a:pt x="76806" y="0"/>
                  <a:pt x="78356" y="0"/>
                </a:cubicBezTo>
                <a:cubicBezTo>
                  <a:pt x="80371" y="0"/>
                  <a:pt x="81960" y="660"/>
                  <a:pt x="83123" y="1980"/>
                </a:cubicBezTo>
                <a:cubicBezTo>
                  <a:pt x="84285" y="3299"/>
                  <a:pt x="85099" y="4658"/>
                  <a:pt x="85564" y="6055"/>
                </a:cubicBezTo>
                <a:cubicBezTo>
                  <a:pt x="87269" y="10246"/>
                  <a:pt x="90059" y="13933"/>
                  <a:pt x="93934" y="17116"/>
                </a:cubicBezTo>
                <a:cubicBezTo>
                  <a:pt x="97810" y="20298"/>
                  <a:pt x="102382" y="21890"/>
                  <a:pt x="107653" y="21890"/>
                </a:cubicBezTo>
                <a:cubicBezTo>
                  <a:pt x="113078" y="21890"/>
                  <a:pt x="117883" y="20376"/>
                  <a:pt x="122069" y="17349"/>
                </a:cubicBezTo>
                <a:cubicBezTo>
                  <a:pt x="126254" y="14322"/>
                  <a:pt x="129199" y="10479"/>
                  <a:pt x="130904" y="5822"/>
                </a:cubicBezTo>
                <a:cubicBezTo>
                  <a:pt x="131524" y="4580"/>
                  <a:pt x="132493" y="3299"/>
                  <a:pt x="133811" y="1980"/>
                </a:cubicBezTo>
                <a:cubicBezTo>
                  <a:pt x="135128" y="660"/>
                  <a:pt x="136484" y="0"/>
                  <a:pt x="137879" y="0"/>
                </a:cubicBezTo>
                <a:cubicBezTo>
                  <a:pt x="140049" y="0"/>
                  <a:pt x="142413" y="311"/>
                  <a:pt x="144971" y="931"/>
                </a:cubicBezTo>
                <a:cubicBezTo>
                  <a:pt x="147529" y="1553"/>
                  <a:pt x="150047" y="2406"/>
                  <a:pt x="152528" y="3493"/>
                </a:cubicBezTo>
                <a:cubicBezTo>
                  <a:pt x="155008" y="4580"/>
                  <a:pt x="157294" y="5977"/>
                  <a:pt x="159387" y="7685"/>
                </a:cubicBezTo>
                <a:cubicBezTo>
                  <a:pt x="161480" y="9392"/>
                  <a:pt x="163146" y="11255"/>
                  <a:pt x="164386" y="13273"/>
                </a:cubicBezTo>
                <a:cubicBezTo>
                  <a:pt x="165161" y="14515"/>
                  <a:pt x="165393" y="15874"/>
                  <a:pt x="165083" y="17349"/>
                </a:cubicBezTo>
                <a:cubicBezTo>
                  <a:pt x="164774" y="18824"/>
                  <a:pt x="164463" y="19871"/>
                  <a:pt x="164153" y="20493"/>
                </a:cubicBezTo>
                <a:cubicBezTo>
                  <a:pt x="162138" y="24995"/>
                  <a:pt x="161518" y="29730"/>
                  <a:pt x="162293" y="34697"/>
                </a:cubicBezTo>
                <a:cubicBezTo>
                  <a:pt x="163068" y="39665"/>
                  <a:pt x="165316" y="44012"/>
                  <a:pt x="169036" y="47738"/>
                </a:cubicBezTo>
                <a:cubicBezTo>
                  <a:pt x="172756" y="51464"/>
                  <a:pt x="177329" y="53521"/>
                  <a:pt x="182755" y="53909"/>
                </a:cubicBezTo>
                <a:cubicBezTo>
                  <a:pt x="188179" y="54297"/>
                  <a:pt x="193218" y="53404"/>
                  <a:pt x="197869" y="51231"/>
                </a:cubicBezTo>
                <a:cubicBezTo>
                  <a:pt x="199107" y="50455"/>
                  <a:pt x="200619" y="50144"/>
                  <a:pt x="202402" y="50300"/>
                </a:cubicBezTo>
                <a:cubicBezTo>
                  <a:pt x="204185" y="50455"/>
                  <a:pt x="205695" y="51154"/>
                  <a:pt x="206935" y="52395"/>
                </a:cubicBezTo>
                <a:cubicBezTo>
                  <a:pt x="209261" y="54569"/>
                  <a:pt x="211314" y="57868"/>
                  <a:pt x="213097" y="62292"/>
                </a:cubicBezTo>
                <a:cubicBezTo>
                  <a:pt x="214881" y="66717"/>
                  <a:pt x="216082" y="71180"/>
                  <a:pt x="216701" y="75682"/>
                </a:cubicBezTo>
                <a:cubicBezTo>
                  <a:pt x="217012" y="78321"/>
                  <a:pt x="216586" y="80379"/>
                  <a:pt x="215424" y="81853"/>
                </a:cubicBezTo>
                <a:cubicBezTo>
                  <a:pt x="214260" y="83328"/>
                  <a:pt x="213058" y="84299"/>
                  <a:pt x="211818" y="84764"/>
                </a:cubicBezTo>
                <a:cubicBezTo>
                  <a:pt x="207013" y="86472"/>
                  <a:pt x="202906" y="89461"/>
                  <a:pt x="199496" y="93730"/>
                </a:cubicBezTo>
                <a:cubicBezTo>
                  <a:pt x="196085" y="97999"/>
                  <a:pt x="194380" y="102850"/>
                  <a:pt x="194380" y="108284"/>
                </a:cubicBezTo>
                <a:cubicBezTo>
                  <a:pt x="194380" y="113563"/>
                  <a:pt x="195814" y="118181"/>
                  <a:pt x="198681" y="122140"/>
                </a:cubicBezTo>
                <a:cubicBezTo>
                  <a:pt x="201548" y="126098"/>
                  <a:pt x="205308" y="128932"/>
                  <a:pt x="209959" y="130639"/>
                </a:cubicBezTo>
                <a:cubicBezTo>
                  <a:pt x="211043" y="131261"/>
                  <a:pt x="211974" y="131881"/>
                  <a:pt x="212748" y="132502"/>
                </a:cubicBezTo>
                <a:cubicBezTo>
                  <a:pt x="214453" y="133900"/>
                  <a:pt x="215617" y="135685"/>
                  <a:pt x="216236" y="137858"/>
                </a:cubicBezTo>
                <a:close/>
                <a:moveTo>
                  <a:pt x="108118" y="158816"/>
                </a:moveTo>
                <a:cubicBezTo>
                  <a:pt x="115093" y="158816"/>
                  <a:pt x="121681" y="157497"/>
                  <a:pt x="127881" y="154858"/>
                </a:cubicBezTo>
                <a:cubicBezTo>
                  <a:pt x="134082" y="152219"/>
                  <a:pt x="139468" y="148570"/>
                  <a:pt x="144041" y="143913"/>
                </a:cubicBezTo>
                <a:cubicBezTo>
                  <a:pt x="148614" y="139256"/>
                  <a:pt x="152218" y="133861"/>
                  <a:pt x="154853" y="127729"/>
                </a:cubicBezTo>
                <a:cubicBezTo>
                  <a:pt x="157488" y="121596"/>
                  <a:pt x="158805" y="115037"/>
                  <a:pt x="158805" y="108051"/>
                </a:cubicBezTo>
                <a:cubicBezTo>
                  <a:pt x="158805" y="101065"/>
                  <a:pt x="157488" y="94506"/>
                  <a:pt x="154853" y="88374"/>
                </a:cubicBezTo>
                <a:cubicBezTo>
                  <a:pt x="152218" y="82242"/>
                  <a:pt x="148614" y="76886"/>
                  <a:pt x="144041" y="72306"/>
                </a:cubicBezTo>
                <a:cubicBezTo>
                  <a:pt x="139468" y="67726"/>
                  <a:pt x="134082" y="64116"/>
                  <a:pt x="127881" y="61477"/>
                </a:cubicBezTo>
                <a:cubicBezTo>
                  <a:pt x="121681" y="58838"/>
                  <a:pt x="115093" y="57519"/>
                  <a:pt x="108118" y="57519"/>
                </a:cubicBezTo>
                <a:cubicBezTo>
                  <a:pt x="101142" y="57519"/>
                  <a:pt x="94593" y="58838"/>
                  <a:pt x="88470" y="61477"/>
                </a:cubicBezTo>
                <a:cubicBezTo>
                  <a:pt x="82348" y="64116"/>
                  <a:pt x="77000" y="67726"/>
                  <a:pt x="72427" y="72306"/>
                </a:cubicBezTo>
                <a:cubicBezTo>
                  <a:pt x="67854" y="76886"/>
                  <a:pt x="64250" y="82242"/>
                  <a:pt x="61615" y="88374"/>
                </a:cubicBezTo>
                <a:cubicBezTo>
                  <a:pt x="58980" y="94506"/>
                  <a:pt x="57662" y="101065"/>
                  <a:pt x="57662" y="108051"/>
                </a:cubicBezTo>
                <a:cubicBezTo>
                  <a:pt x="57662" y="115037"/>
                  <a:pt x="58980" y="121596"/>
                  <a:pt x="61615" y="127729"/>
                </a:cubicBezTo>
                <a:cubicBezTo>
                  <a:pt x="64250" y="133861"/>
                  <a:pt x="67854" y="139256"/>
                  <a:pt x="72427" y="143913"/>
                </a:cubicBezTo>
                <a:cubicBezTo>
                  <a:pt x="77000" y="148570"/>
                  <a:pt x="82348" y="152219"/>
                  <a:pt x="88470" y="154858"/>
                </a:cubicBezTo>
                <a:cubicBezTo>
                  <a:pt x="94593" y="157497"/>
                  <a:pt x="101142" y="158816"/>
                  <a:pt x="108118" y="158816"/>
                </a:cubicBezTo>
                <a:close/>
              </a:path>
            </a:pathLst>
          </a:custGeom>
          <a:gradFill flip="none" rotWithShape="1">
            <a:gsLst>
              <a:gs pos="92000">
                <a:schemeClr val="accent1">
                  <a:lumMod val="75000"/>
                </a:schemeClr>
              </a:gs>
              <a:gs pos="0">
                <a:schemeClr val="accent1">
                  <a:lumMod val="20000"/>
                  <a:lumOff val="80000"/>
                </a:schemeClr>
              </a:gs>
              <a:gs pos="40000">
                <a:schemeClr val="accent1">
                  <a:lumMod val="60000"/>
                  <a:lumOff val="40000"/>
                </a:schemeClr>
              </a:gs>
              <a:gs pos="64000">
                <a:schemeClr val="accent1"/>
              </a:gs>
            </a:gsLst>
            <a:lin ang="2700000" scaled="1"/>
            <a:tileRect/>
          </a:gradFill>
          <a:ln w="7495" cap="flat">
            <a:noFill/>
            <a:prstDash val="solid"/>
            <a:miter/>
          </a:ln>
          <a:effectLst>
            <a:outerShdw blurRad="215900" sx="102000" sy="102000" algn="ctr" rotWithShape="0">
              <a:schemeClr val="accent1">
                <a:alpha val="40000"/>
              </a:schemeClr>
            </a:outerShdw>
          </a:effectLst>
          <a:scene3d>
            <a:camera prst="isometricOffAxis2Left"/>
            <a:lightRig rig="threePt" dir="t">
              <a:rot lat="0" lon="0" rev="10800000"/>
            </a:lightRig>
          </a:scene3d>
          <a:sp3d extrusionH="203200"/>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20" name="正文"/>
          <p:cNvSpPr txBox="1"/>
          <p:nvPr>
            <p:custDataLst>
              <p:tags r:id="rId26"/>
            </p:custDataLst>
          </p:nvPr>
        </p:nvSpPr>
        <p:spPr>
          <a:xfrm>
            <a:off x="751205" y="3058160"/>
            <a:ext cx="2631440" cy="413385"/>
          </a:xfrm>
          <a:prstGeom prst="rect">
            <a:avLst/>
          </a:prstGeom>
          <a:noFill/>
        </p:spPr>
        <p:txBody>
          <a:bodyPr wrap="square" lIns="0" tIns="0" rIns="0" bIns="0" rtlCol="0" anchor="t" anchorCtr="0">
            <a:normAutofit lnSpcReduction="20000"/>
          </a:bodyPr>
          <a:p>
            <a:pPr indent="0" algn="l"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事业部需求方案评估与任务分配</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4" name="正文"/>
          <p:cNvSpPr txBox="1"/>
          <p:nvPr>
            <p:custDataLst>
              <p:tags r:id="rId27"/>
            </p:custDataLst>
          </p:nvPr>
        </p:nvSpPr>
        <p:spPr>
          <a:xfrm>
            <a:off x="3303905" y="2291715"/>
            <a:ext cx="3455670" cy="408305"/>
          </a:xfrm>
          <a:prstGeom prst="rect">
            <a:avLst/>
          </a:prstGeom>
          <a:noFill/>
        </p:spPr>
        <p:txBody>
          <a:bodyPr wrap="square" lIns="0" tIns="0" rIns="0" bIns="0" rtlCol="0" anchor="t" anchorCtr="0">
            <a:normAutofit lnSpcReduction="20000"/>
          </a:bodyPr>
          <a:p>
            <a:pPr indent="0" algn="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未来IoT设备接入模块的发展趋势和挑战</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12" name="正文"/>
          <p:cNvSpPr txBox="1"/>
          <p:nvPr>
            <p:custDataLst>
              <p:tags r:id="rId28"/>
            </p:custDataLst>
          </p:nvPr>
        </p:nvSpPr>
        <p:spPr>
          <a:xfrm>
            <a:off x="3382645" y="1490980"/>
            <a:ext cx="2630805" cy="328295"/>
          </a:xfrm>
          <a:prstGeom prst="rect">
            <a:avLst/>
          </a:prstGeom>
          <a:noFill/>
        </p:spPr>
        <p:txBody>
          <a:bodyPr wrap="square" lIns="0" tIns="0" rIns="0" bIns="0" rtlCol="0" anchor="t" anchorCtr="0">
            <a:normAutofit lnSpcReduction="10000"/>
          </a:bodyPr>
          <a:p>
            <a:pPr indent="0" algn="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IoT设备接入在各行业的应用情况</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15" name="正文"/>
          <p:cNvSpPr txBox="1"/>
          <p:nvPr>
            <p:custDataLst>
              <p:tags r:id="rId29"/>
            </p:custDataLst>
          </p:nvPr>
        </p:nvSpPr>
        <p:spPr>
          <a:xfrm>
            <a:off x="1033780" y="1882775"/>
            <a:ext cx="2724785" cy="387985"/>
          </a:xfrm>
          <a:prstGeom prst="rect">
            <a:avLst/>
          </a:prstGeom>
          <a:noFill/>
        </p:spPr>
        <p:txBody>
          <a:bodyPr wrap="square" lIns="0" tIns="0" rIns="0" bIns="0" rtlCol="0" anchor="t" anchorCtr="0">
            <a:normAutofit/>
          </a:bodyPr>
          <a:p>
            <a:pPr indent="0" algn="l"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IoT平台设备接入技术规划与输出</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2" name="正文"/>
          <p:cNvSpPr txBox="1"/>
          <p:nvPr>
            <p:custDataLst>
              <p:tags r:id="rId30"/>
            </p:custDataLst>
          </p:nvPr>
        </p:nvSpPr>
        <p:spPr>
          <a:xfrm>
            <a:off x="862965" y="4157345"/>
            <a:ext cx="1435100" cy="327660"/>
          </a:xfrm>
          <a:prstGeom prst="rect">
            <a:avLst/>
          </a:prstGeom>
          <a:noFill/>
        </p:spPr>
        <p:txBody>
          <a:bodyPr wrap="square" lIns="0" tIns="0" rIns="0" bIns="0" rtlCol="0" anchor="t" anchorCtr="0">
            <a:normAutofit/>
          </a:bodyPr>
          <a:p>
            <a:pPr indent="0" algn="l"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C-Life标准接入</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5" name="正文"/>
          <p:cNvSpPr txBox="1"/>
          <p:nvPr>
            <p:custDataLst>
              <p:tags r:id="rId31"/>
            </p:custDataLst>
          </p:nvPr>
        </p:nvSpPr>
        <p:spPr>
          <a:xfrm>
            <a:off x="6295390" y="1087120"/>
            <a:ext cx="4732655" cy="846455"/>
          </a:xfrm>
          <a:prstGeom prst="rect">
            <a:avLst/>
          </a:prstGeom>
          <a:noFill/>
        </p:spPr>
        <p:txBody>
          <a:bodyPr wrap="square" lIns="0" tIns="0" rIns="0" bIns="0" rtlCol="0" anchor="t" anchorCtr="0">
            <a:normAutofit/>
          </a:bodyPr>
          <a:p>
            <a:pPr indent="0" algn="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爱好编程，熟悉硬件底层、后端服务、前端应用等相关技术，</a:t>
            </a:r>
            <a:endParaRPr lang="en-US" altLang="zh-CN"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7" name="文本框 6"/>
          <p:cNvSpPr txBox="1"/>
          <p:nvPr/>
        </p:nvSpPr>
        <p:spPr>
          <a:xfrm>
            <a:off x="7424420" y="2297430"/>
            <a:ext cx="3712210" cy="1309370"/>
          </a:xfrm>
          <a:prstGeom prst="rect">
            <a:avLst/>
          </a:prstGeom>
          <a:noFill/>
        </p:spPr>
        <p:txBody>
          <a:bodyPr wrap="square" rtlCol="0" anchor="t">
            <a:noAutofit/>
          </a:bodyPr>
          <a:p>
            <a:pPr indent="0" algn="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技术栈：</a:t>
            </a:r>
            <a:r>
              <a:rPr lang="en-US" altLang="zh-CN"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C/C++</a:t>
            </a: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a:t>
            </a:r>
            <a:r>
              <a:rPr lang="en-US" altLang="zh-CN"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Java</a:t>
            </a: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a:t>
            </a:r>
            <a:r>
              <a:rPr lang="en-US" altLang="zh-CN"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Golang</a:t>
            </a: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a:t>
            </a:r>
            <a:r>
              <a:rPr lang="en-US" altLang="zh-CN"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vue</a:t>
            </a: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a:t>
            </a:r>
            <a:r>
              <a:rPr lang="en-US" altLang="zh-CN"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T</a:t>
            </a: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ypescript</a:t>
            </a:r>
            <a:r>
              <a:rPr lang="en-US" altLang="zh-CN"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a:t>
            </a:r>
            <a:endParaRPr lang="en-US" altLang="zh-CN"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Tree>
    <p:custDataLst>
      <p:tags r:id="rId32"/>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custDataLst>
              <p:tags r:id="rId1"/>
            </p:custDataLst>
          </p:nvPr>
        </p:nvSpPr>
        <p:spPr/>
        <p:txBody>
          <a:bodyPr/>
          <a:p>
            <a:r>
              <a:rPr lang="zh-CN" altLang="en-US"/>
              <a:t>提高沟通能力</a:t>
            </a:r>
            <a:endParaRPr lang="zh-CN" altLang="en-US"/>
          </a:p>
        </p:txBody>
      </p:sp>
      <p:sp>
        <p:nvSpPr>
          <p:cNvPr id="4" name="矩形 3"/>
          <p:cNvSpPr/>
          <p:nvPr>
            <p:custDataLst>
              <p:tags r:id="rId2"/>
            </p:custDataLst>
          </p:nvPr>
        </p:nvSpPr>
        <p:spPr>
          <a:xfrm>
            <a:off x="1564041" y="1364400"/>
            <a:ext cx="9598208" cy="1055296"/>
          </a:xfrm>
          <a:prstGeom prst="rect">
            <a:avLst/>
          </a:pr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4" name="矩形 13"/>
          <p:cNvSpPr/>
          <p:nvPr>
            <p:custDataLst>
              <p:tags r:id="rId3"/>
            </p:custDataLst>
          </p:nvPr>
        </p:nvSpPr>
        <p:spPr>
          <a:xfrm>
            <a:off x="1029812" y="1364400"/>
            <a:ext cx="260300" cy="1055296"/>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5" name="文本框 4"/>
          <p:cNvSpPr txBox="1"/>
          <p:nvPr>
            <p:custDataLst>
              <p:tags r:id="rId4"/>
            </p:custDataLst>
          </p:nvPr>
        </p:nvSpPr>
        <p:spPr>
          <a:xfrm>
            <a:off x="1838861" y="1455579"/>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明确沟通目标，确保信息准确传达</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40" name="矩形 39"/>
          <p:cNvSpPr/>
          <p:nvPr>
            <p:custDataLst>
              <p:tags r:id="rId5"/>
            </p:custDataLst>
          </p:nvPr>
        </p:nvSpPr>
        <p:spPr>
          <a:xfrm>
            <a:off x="1564041" y="2617142"/>
            <a:ext cx="9598208" cy="1055296"/>
          </a:xfrm>
          <a:prstGeom prst="rect">
            <a:avLst/>
          </a:prstGeom>
          <a:solidFill>
            <a:schemeClr val="accent2">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6" name="矩形 5"/>
          <p:cNvSpPr/>
          <p:nvPr>
            <p:custDataLst>
              <p:tags r:id="rId6"/>
            </p:custDataLst>
          </p:nvPr>
        </p:nvSpPr>
        <p:spPr>
          <a:xfrm>
            <a:off x="1029812" y="2617142"/>
            <a:ext cx="260300" cy="1055296"/>
          </a:xfrm>
          <a:prstGeom prst="rect">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42" name="文本框 41"/>
          <p:cNvSpPr txBox="1"/>
          <p:nvPr>
            <p:custDataLst>
              <p:tags r:id="rId7"/>
            </p:custDataLst>
          </p:nvPr>
        </p:nvSpPr>
        <p:spPr>
          <a:xfrm>
            <a:off x="1838861" y="2708320"/>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倾听团队成员意见，尊重他人观点</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13" name="矩形 12"/>
          <p:cNvSpPr/>
          <p:nvPr>
            <p:custDataLst>
              <p:tags r:id="rId8"/>
            </p:custDataLst>
          </p:nvPr>
        </p:nvSpPr>
        <p:spPr>
          <a:xfrm>
            <a:off x="1564041" y="3869884"/>
            <a:ext cx="9598208" cy="1055296"/>
          </a:xfrm>
          <a:prstGeom prst="rect">
            <a:avLst/>
          </a:prstGeom>
          <a:solidFill>
            <a:schemeClr val="accent3">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8" name="矩形 17"/>
          <p:cNvSpPr/>
          <p:nvPr>
            <p:custDataLst>
              <p:tags r:id="rId9"/>
            </p:custDataLst>
          </p:nvPr>
        </p:nvSpPr>
        <p:spPr>
          <a:xfrm>
            <a:off x="1029812" y="3869884"/>
            <a:ext cx="260300" cy="1055296"/>
          </a:xfrm>
          <a:prstGeom prst="rect">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0" name="文本框 19"/>
          <p:cNvSpPr txBox="1"/>
          <p:nvPr>
            <p:custDataLst>
              <p:tags r:id="rId10"/>
            </p:custDataLst>
          </p:nvPr>
        </p:nvSpPr>
        <p:spPr>
          <a:xfrm>
            <a:off x="1838861" y="3961062"/>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及时反馈工作进展，保持信息透明</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50" name="矩形 49"/>
          <p:cNvSpPr/>
          <p:nvPr>
            <p:custDataLst>
              <p:tags r:id="rId11"/>
            </p:custDataLst>
          </p:nvPr>
        </p:nvSpPr>
        <p:spPr>
          <a:xfrm>
            <a:off x="1564041" y="5121984"/>
            <a:ext cx="9598208" cy="1055296"/>
          </a:xfrm>
          <a:prstGeom prst="rect">
            <a:avLst/>
          </a:prstGeom>
          <a:solidFill>
            <a:schemeClr val="accent4">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7" name="矩形 26"/>
          <p:cNvSpPr/>
          <p:nvPr>
            <p:custDataLst>
              <p:tags r:id="rId12"/>
            </p:custDataLst>
          </p:nvPr>
        </p:nvSpPr>
        <p:spPr>
          <a:xfrm>
            <a:off x="1029812" y="5121984"/>
            <a:ext cx="260300" cy="1055296"/>
          </a:xfrm>
          <a:prstGeom prst="rect">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13"/>
            </p:custDataLst>
          </p:nvPr>
        </p:nvSpPr>
        <p:spPr>
          <a:xfrm>
            <a:off x="1838861" y="5213162"/>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主动分享知识和经验，促进团队成长</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Tree>
    <p:custDataLst>
      <p:tags r:id="rId14"/>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custDataLst>
              <p:tags r:id="rId1"/>
            </p:custDataLst>
          </p:nvPr>
        </p:nvSpPr>
        <p:spPr/>
        <p:txBody>
          <a:bodyPr/>
          <a:p>
            <a:r>
              <a:rPr lang="zh-CN" altLang="en-US"/>
              <a:t>增强团队协作能力</a:t>
            </a:r>
            <a:endParaRPr lang="zh-CN" altLang="en-US"/>
          </a:p>
        </p:txBody>
      </p:sp>
      <p:sp>
        <p:nvSpPr>
          <p:cNvPr id="16" name="对角圆角矩形 15"/>
          <p:cNvSpPr/>
          <p:nvPr>
            <p:custDataLst>
              <p:tags r:id="rId2"/>
            </p:custDataLst>
          </p:nvPr>
        </p:nvSpPr>
        <p:spPr>
          <a:xfrm>
            <a:off x="1450460" y="4098491"/>
            <a:ext cx="9291232" cy="783116"/>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7" name="对角圆角矩形 16"/>
          <p:cNvSpPr/>
          <p:nvPr>
            <p:custDataLst>
              <p:tags r:id="rId3"/>
            </p:custDataLst>
          </p:nvPr>
        </p:nvSpPr>
        <p:spPr>
          <a:xfrm>
            <a:off x="1450460" y="3956274"/>
            <a:ext cx="565480" cy="539591"/>
          </a:xfrm>
          <a:prstGeom prst="round2DiagRect">
            <a:avLst>
              <a:gd name="adj1" fmla="val 26654"/>
              <a:gd name="adj2" fmla="val 0"/>
            </a:avLst>
          </a:prstGeom>
          <a:solidFill>
            <a:schemeClr val="accent3"/>
          </a:solidFill>
          <a:ln>
            <a:noFill/>
          </a:ln>
          <a:effectLst>
            <a:outerShdw blurRad="165100" dist="25400" dir="2700000" sx="102000" sy="102000" algn="tl" rotWithShape="0">
              <a:schemeClr val="accent3">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8" name="直角三角形 17"/>
          <p:cNvSpPr/>
          <p:nvPr>
            <p:custDataLst>
              <p:tags r:id="rId4"/>
            </p:custDataLst>
          </p:nvPr>
        </p:nvSpPr>
        <p:spPr>
          <a:xfrm>
            <a:off x="2016066" y="3956926"/>
            <a:ext cx="85199" cy="141997"/>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5"/>
            </p:custDataLst>
          </p:nvPr>
        </p:nvSpPr>
        <p:spPr>
          <a:xfrm>
            <a:off x="2052599" y="4109581"/>
            <a:ext cx="8394896" cy="769627"/>
          </a:xfrm>
          <a:prstGeom prst="rect">
            <a:avLst/>
          </a:prstGeom>
          <a:noFill/>
        </p:spPr>
        <p:txBody>
          <a:bodyPr wrap="square" tIns="0" bIns="107950" rtlCol="0" anchor="ctr" anchorCtr="0">
            <a:normAutofit fontScale="90000"/>
          </a:bodyPr>
          <a:p>
            <a:pPr>
              <a:lnSpc>
                <a:spcPct val="150000"/>
              </a:lnSpc>
            </a:pP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建立信任与尊重：鼓励团队成员之间相互信任、尊重和认可，增强团队的凝聚力和向心力。</a:t>
            </a:r>
            <a:endPar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53" name="对角圆角矩形 52"/>
          <p:cNvSpPr/>
          <p:nvPr>
            <p:custDataLst>
              <p:tags r:id="rId6"/>
            </p:custDataLst>
          </p:nvPr>
        </p:nvSpPr>
        <p:spPr>
          <a:xfrm>
            <a:off x="1450460" y="1507269"/>
            <a:ext cx="9291232" cy="783116"/>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4" name="对角圆角矩形 53"/>
          <p:cNvSpPr/>
          <p:nvPr>
            <p:custDataLst>
              <p:tags r:id="rId7"/>
            </p:custDataLst>
          </p:nvPr>
        </p:nvSpPr>
        <p:spPr>
          <a:xfrm>
            <a:off x="1450460" y="1364400"/>
            <a:ext cx="565480" cy="539591"/>
          </a:xfrm>
          <a:prstGeom prst="round2DiagRect">
            <a:avLst>
              <a:gd name="adj1" fmla="val 26654"/>
              <a:gd name="adj2" fmla="val 0"/>
            </a:avLst>
          </a:prstGeom>
          <a:solidFill>
            <a:schemeClr val="accent1"/>
          </a:solidFill>
          <a:ln>
            <a:noFill/>
          </a:ln>
          <a:effectLst>
            <a:outerShdw blurRad="165100" dist="25400" dir="2700000" sx="102000" sy="102000" algn="tl" rotWithShape="0">
              <a:schemeClr val="accent1">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5" name="直角三角形 54"/>
          <p:cNvSpPr/>
          <p:nvPr>
            <p:custDataLst>
              <p:tags r:id="rId8"/>
            </p:custDataLst>
          </p:nvPr>
        </p:nvSpPr>
        <p:spPr>
          <a:xfrm>
            <a:off x="2016066" y="1365052"/>
            <a:ext cx="85199" cy="141997"/>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7" name="文本框 56"/>
          <p:cNvSpPr txBox="1"/>
          <p:nvPr>
            <p:custDataLst>
              <p:tags r:id="rId9"/>
            </p:custDataLst>
          </p:nvPr>
        </p:nvSpPr>
        <p:spPr>
          <a:xfrm>
            <a:off x="2052599" y="1510531"/>
            <a:ext cx="8394896" cy="769627"/>
          </a:xfrm>
          <a:prstGeom prst="rect">
            <a:avLst/>
          </a:prstGeom>
          <a:noFill/>
        </p:spPr>
        <p:txBody>
          <a:bodyPr wrap="square" tIns="0" bIns="107950" rtlCol="0" anchor="ctr" anchorCtr="0">
            <a:normAutofit/>
          </a:bodyPr>
          <a:p>
            <a:pPr>
              <a:lnSpc>
                <a:spcPct val="150000"/>
              </a:lnSpc>
            </a:pPr>
            <a:r>
              <a:rPr lang="zh-CN" altLang="en-US" sz="1600" dirty="0">
                <a:solidFill>
                  <a:schemeClr val="dk1">
                    <a:lumMod val="80000"/>
                    <a:lumOff val="20000"/>
                  </a:schemeClr>
                </a:solidFill>
                <a:latin typeface="MiSans" panose="00000500000000000000" charset="-122"/>
                <a:ea typeface="MiSans" panose="00000500000000000000" charset="-122"/>
                <a:sym typeface="MiSans" panose="00000500000000000000" charset="-122"/>
              </a:rPr>
              <a:t>建立有效的沟通：确保团队成员之间的信息传递畅通，减少误解和冲突。</a:t>
            </a:r>
            <a:endParaRPr lang="zh-CN" altLang="en-US" sz="1600"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6" name="对角圆角矩形 5"/>
          <p:cNvSpPr/>
          <p:nvPr>
            <p:custDataLst>
              <p:tags r:id="rId10"/>
            </p:custDataLst>
          </p:nvPr>
        </p:nvSpPr>
        <p:spPr>
          <a:xfrm>
            <a:off x="1450460" y="2802880"/>
            <a:ext cx="9291232" cy="783116"/>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7" name="对角圆角矩形 6"/>
          <p:cNvSpPr/>
          <p:nvPr>
            <p:custDataLst>
              <p:tags r:id="rId11"/>
            </p:custDataLst>
          </p:nvPr>
        </p:nvSpPr>
        <p:spPr>
          <a:xfrm>
            <a:off x="1450460" y="2660011"/>
            <a:ext cx="565480" cy="539591"/>
          </a:xfrm>
          <a:prstGeom prst="round2DiagRect">
            <a:avLst>
              <a:gd name="adj1" fmla="val 26654"/>
              <a:gd name="adj2" fmla="val 0"/>
            </a:avLst>
          </a:prstGeom>
          <a:solidFill>
            <a:schemeClr val="accent2"/>
          </a:solidFill>
          <a:ln>
            <a:noFill/>
          </a:ln>
          <a:effectLst>
            <a:outerShdw blurRad="165100" dist="25400" dir="2700000" sx="102000" sy="102000" algn="tl" rotWithShape="0">
              <a:schemeClr val="accent2">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8" name="直角三角形 7"/>
          <p:cNvSpPr/>
          <p:nvPr>
            <p:custDataLst>
              <p:tags r:id="rId12"/>
            </p:custDataLst>
          </p:nvPr>
        </p:nvSpPr>
        <p:spPr>
          <a:xfrm>
            <a:off x="2016066" y="2661315"/>
            <a:ext cx="85199" cy="141997"/>
          </a:xfrm>
          <a:prstGeom prst="r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9" name="文本框 8"/>
          <p:cNvSpPr txBox="1"/>
          <p:nvPr>
            <p:custDataLst>
              <p:tags r:id="rId13"/>
            </p:custDataLst>
          </p:nvPr>
        </p:nvSpPr>
        <p:spPr>
          <a:xfrm>
            <a:off x="2052599" y="2813970"/>
            <a:ext cx="8394896" cy="769627"/>
          </a:xfrm>
          <a:prstGeom prst="rect">
            <a:avLst/>
          </a:prstGeom>
          <a:noFill/>
        </p:spPr>
        <p:txBody>
          <a:bodyPr wrap="square" tIns="0" bIns="107950" rtlCol="0" anchor="ctr" anchorCtr="0">
            <a:normAutofit fontScale="90000" lnSpcReduction="20000"/>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明确分工与责任：确保每个团队成员都清楚自己的职责范围和工作目标，避免任务重叠或空白。</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10" name="对角圆角矩形 9"/>
          <p:cNvSpPr/>
          <p:nvPr>
            <p:custDataLst>
              <p:tags r:id="rId14"/>
            </p:custDataLst>
          </p:nvPr>
        </p:nvSpPr>
        <p:spPr>
          <a:xfrm>
            <a:off x="1450460" y="5394754"/>
            <a:ext cx="9291232" cy="783116"/>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1" name="对角圆角矩形 10"/>
          <p:cNvSpPr/>
          <p:nvPr>
            <p:custDataLst>
              <p:tags r:id="rId15"/>
            </p:custDataLst>
          </p:nvPr>
        </p:nvSpPr>
        <p:spPr>
          <a:xfrm>
            <a:off x="1450460" y="5251884"/>
            <a:ext cx="565480" cy="539591"/>
          </a:xfrm>
          <a:prstGeom prst="round2DiagRect">
            <a:avLst>
              <a:gd name="adj1" fmla="val 26654"/>
              <a:gd name="adj2" fmla="val 0"/>
            </a:avLst>
          </a:prstGeom>
          <a:solidFill>
            <a:schemeClr val="accent4"/>
          </a:solidFill>
          <a:ln>
            <a:noFill/>
          </a:ln>
          <a:effectLst>
            <a:outerShdw blurRad="165100" dist="25400" dir="2700000" sx="102000" sy="102000" algn="tl" rotWithShape="0">
              <a:schemeClr val="accent4">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2" name="直角三角形 11"/>
          <p:cNvSpPr/>
          <p:nvPr>
            <p:custDataLst>
              <p:tags r:id="rId16"/>
            </p:custDataLst>
          </p:nvPr>
        </p:nvSpPr>
        <p:spPr>
          <a:xfrm>
            <a:off x="2016066" y="5252537"/>
            <a:ext cx="85199" cy="141997"/>
          </a:xfrm>
          <a:prstGeom prst="r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3" name="文本框 12"/>
          <p:cNvSpPr txBox="1"/>
          <p:nvPr>
            <p:custDataLst>
              <p:tags r:id="rId17"/>
            </p:custDataLst>
          </p:nvPr>
        </p:nvSpPr>
        <p:spPr>
          <a:xfrm>
            <a:off x="2052599" y="5405192"/>
            <a:ext cx="8394896" cy="769627"/>
          </a:xfrm>
          <a:prstGeom prst="rect">
            <a:avLst/>
          </a:prstGeom>
          <a:noFill/>
        </p:spPr>
        <p:txBody>
          <a:bodyPr wrap="square" tIns="0" bIns="107950" rtlCol="0" anchor="ctr" anchorCtr="0">
            <a:normAutofit fontScale="90000" lnSpcReduction="20000"/>
          </a:bodyPr>
          <a:p>
            <a:pPr>
              <a:lnSpc>
                <a:spcPct val="150000"/>
              </a:lnSpc>
            </a:pP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及时反馈与调整：定期对团队工作进行评估和反馈，及时调整工作计划和资源分配，确保团队目标得以顺利实现。</a:t>
            </a:r>
            <a:endPar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Tree>
    <p:custDataLst>
      <p:tags r:id="rId18"/>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8"/>
            <p:custDataLst>
              <p:tags r:id="rId1"/>
            </p:custDataLst>
          </p:nvPr>
        </p:nvSpPr>
        <p:spPr>
          <a:xfrm>
            <a:off x="636270" y="3221990"/>
            <a:ext cx="6026150" cy="1931035"/>
          </a:xfrm>
        </p:spPr>
        <p:txBody>
          <a:bodyPr>
            <a:normAutofit/>
          </a:bodyPr>
          <a:lstStyle/>
          <a:p>
            <a:r>
              <a:t>项目管理</a:t>
            </a:r>
          </a:p>
        </p:txBody>
      </p:sp>
      <p:sp>
        <p:nvSpPr>
          <p:cNvPr id="5" name="文本占位符 4"/>
          <p:cNvSpPr>
            <a:spLocks noGrp="1"/>
          </p:cNvSpPr>
          <p:nvPr>
            <p:ph type="body" idx="7"/>
            <p:custDataLst>
              <p:tags r:id="rId2"/>
            </p:custDataLst>
          </p:nvPr>
        </p:nvSpPr>
        <p:spPr/>
        <p:txBody>
          <a:bodyPr/>
          <a:lstStyle/>
          <a:p>
            <a:r>
              <a:t>PART 03</a:t>
            </a:r>
          </a:p>
        </p:txBody>
      </p:sp>
    </p:spTree>
    <p:custDataLst>
      <p:tags r:id="rId3"/>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标题 7"/>
          <p:cNvSpPr>
            <a:spLocks noGrp="1"/>
          </p:cNvSpPr>
          <p:nvPr>
            <p:ph type="title"/>
            <p:custDataLst>
              <p:tags r:id="rId1"/>
            </p:custDataLst>
          </p:nvPr>
        </p:nvSpPr>
        <p:spPr/>
        <p:txBody>
          <a:bodyPr/>
          <a:p>
            <a:r>
              <a:rPr lang="zh-CN" altLang="en-US"/>
              <a:t>提升项目规划能力</a:t>
            </a:r>
            <a:endParaRPr lang="zh-CN" altLang="en-US"/>
          </a:p>
        </p:txBody>
      </p:sp>
      <p:sp>
        <p:nvSpPr>
          <p:cNvPr id="59" name="弧形 58"/>
          <p:cNvSpPr/>
          <p:nvPr>
            <p:custDataLst>
              <p:tags r:id="rId2"/>
            </p:custDataLst>
          </p:nvPr>
        </p:nvSpPr>
        <p:spPr>
          <a:xfrm>
            <a:off x="8027409" y="2107805"/>
            <a:ext cx="3327161" cy="3327161"/>
          </a:xfrm>
          <a:prstGeom prst="arc">
            <a:avLst>
              <a:gd name="adj1" fmla="val 15382684"/>
              <a:gd name="adj2" fmla="val 7430173"/>
            </a:avLst>
          </a:prstGeom>
          <a:ln w="28575">
            <a:solidFill>
              <a:schemeClr val="accent1">
                <a:lumMod val="40000"/>
                <a:lumOff val="60000"/>
              </a:schemeClr>
            </a:solidFill>
            <a:prstDash val="solid"/>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58" name="弧形 57"/>
          <p:cNvSpPr/>
          <p:nvPr>
            <p:custDataLst>
              <p:tags r:id="rId3"/>
            </p:custDataLst>
          </p:nvPr>
        </p:nvSpPr>
        <p:spPr>
          <a:xfrm>
            <a:off x="838200" y="2107805"/>
            <a:ext cx="3327161" cy="3327161"/>
          </a:xfrm>
          <a:prstGeom prst="arc">
            <a:avLst>
              <a:gd name="adj1" fmla="val 2576083"/>
              <a:gd name="adj2" fmla="val 12584694"/>
            </a:avLst>
          </a:prstGeom>
          <a:ln w="28575">
            <a:prstDash val="sysDot"/>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23" name="椭圆 22"/>
          <p:cNvSpPr/>
          <p:nvPr>
            <p:custDataLst>
              <p:tags r:id="rId4"/>
            </p:custDataLst>
          </p:nvPr>
        </p:nvSpPr>
        <p:spPr>
          <a:xfrm>
            <a:off x="8354477" y="2371975"/>
            <a:ext cx="2798050" cy="2798050"/>
          </a:xfrm>
          <a:prstGeom prst="ellipse">
            <a:avLst/>
          </a:prstGeom>
          <a:gradFill flip="none" rotWithShape="1">
            <a:gsLst>
              <a:gs pos="19580">
                <a:schemeClr val="accent1">
                  <a:lumMod val="40000"/>
                  <a:lumOff val="60000"/>
                </a:schemeClr>
              </a:gs>
              <a:gs pos="94000">
                <a:schemeClr val="accent1">
                  <a:lumMod val="75000"/>
                </a:schemeClr>
              </a:gs>
              <a:gs pos="73000">
                <a:schemeClr val="accent1"/>
              </a:gs>
            </a:gsLst>
            <a:path path="circle">
              <a:fillToRect r="100000" b="100000"/>
            </a:path>
            <a:tileRect l="-100000" t="-100000"/>
          </a:gradFill>
          <a:ln w="15875">
            <a:gradFill flip="none" rotWithShape="1">
              <a:gsLst>
                <a:gs pos="0">
                  <a:schemeClr val="accent1"/>
                </a:gs>
                <a:gs pos="100000">
                  <a:schemeClr val="accent1">
                    <a:alpha val="20000"/>
                  </a:schemeClr>
                </a:gs>
                <a:gs pos="65000">
                  <a:schemeClr val="accent1"/>
                </a:gs>
                <a:gs pos="32000">
                  <a:schemeClr val="accent1">
                    <a:alpha val="20000"/>
                  </a:schemeClr>
                </a:gs>
              </a:gsLst>
              <a:lin ang="8100000" scaled="1"/>
              <a:tileRect/>
            </a:gradFill>
          </a:ln>
          <a:effectLst>
            <a:outerShdw blurRad="203200" dist="101600" dir="2700000" algn="tl" rotWithShape="0">
              <a:schemeClr val="accent1">
                <a:alpha val="25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24" name="椭圆 23"/>
          <p:cNvSpPr/>
          <p:nvPr>
            <p:custDataLst>
              <p:tags r:id="rId5"/>
            </p:custDataLst>
          </p:nvPr>
        </p:nvSpPr>
        <p:spPr>
          <a:xfrm>
            <a:off x="8724675" y="2427684"/>
            <a:ext cx="377730" cy="377730"/>
          </a:xfrm>
          <a:prstGeom prst="ellipse">
            <a:avLst/>
          </a:prstGeom>
          <a:gradFill flip="none" rotWithShape="1">
            <a:gsLst>
              <a:gs pos="0">
                <a:schemeClr val="bg1"/>
              </a:gs>
              <a:gs pos="100000">
                <a:schemeClr val="accent1">
                  <a:lumMod val="60000"/>
                  <a:lumOff val="40000"/>
                </a:schemeClr>
              </a:gs>
            </a:gsLst>
            <a:path path="circle">
              <a:fillToRect r="100000" b="100000"/>
            </a:path>
            <a:tileRect l="-100000" t="-100000"/>
          </a:gradFill>
          <a:ln>
            <a:solidFill>
              <a:schemeClr val="accent1">
                <a:lumMod val="60000"/>
                <a:lumOff val="40000"/>
              </a:schemeClr>
            </a:solidFill>
          </a:ln>
          <a:effectLst>
            <a:outerShdw blurRad="190500" sx="102000" sy="102000" algn="ctr" rotWithShape="0">
              <a:schemeClr val="accent1">
                <a:alpha val="2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28" name="正文"/>
          <p:cNvSpPr txBox="1"/>
          <p:nvPr>
            <p:custDataLst>
              <p:tags r:id="rId6"/>
            </p:custDataLst>
          </p:nvPr>
        </p:nvSpPr>
        <p:spPr>
          <a:xfrm>
            <a:off x="8788472" y="3179761"/>
            <a:ext cx="1929893" cy="1327483"/>
          </a:xfrm>
          <a:prstGeom prst="rect">
            <a:avLst/>
          </a:prstGeom>
          <a:noFill/>
        </p:spPr>
        <p:txBody>
          <a:bodyPr wrap="square" lIns="0" tIns="0" rIns="0" bIns="0" rtlCol="0" anchor="t" anchorCtr="0">
            <a:normAutofit/>
          </a:bodyPr>
          <a:p>
            <a:pPr indent="0" algn="ctr" fontAlgn="auto">
              <a:lnSpc>
                <a:spcPct val="130000"/>
              </a:lnSpc>
            </a:pPr>
            <a:r>
              <a:rPr lang="zh-CN" altLang="en-US" sz="1200" spc="150" dirty="0">
                <a:solidFill>
                  <a:srgbClr val="FFFFFF"/>
                </a:solidFill>
                <a:latin typeface="MiSans" panose="00000500000000000000" charset="-122"/>
                <a:ea typeface="MiSans" panose="00000500000000000000" charset="-122"/>
                <a:sym typeface="MiSans" panose="00000500000000000000" charset="-122"/>
              </a:rPr>
              <a:t>制定风险管理计划</a:t>
            </a:r>
            <a:endParaRPr lang="zh-CN" altLang="en-US" sz="1200" spc="150" dirty="0">
              <a:solidFill>
                <a:srgbClr val="FFFFFF"/>
              </a:solidFill>
              <a:latin typeface="MiSans" panose="00000500000000000000" charset="-122"/>
              <a:ea typeface="MiSans" panose="00000500000000000000" charset="-122"/>
              <a:sym typeface="MiSans" panose="00000500000000000000" charset="-122"/>
            </a:endParaRPr>
          </a:p>
        </p:txBody>
      </p:sp>
      <p:sp>
        <p:nvSpPr>
          <p:cNvPr id="25" name="椭圆 24"/>
          <p:cNvSpPr/>
          <p:nvPr>
            <p:custDataLst>
              <p:tags r:id="rId7"/>
            </p:custDataLst>
          </p:nvPr>
        </p:nvSpPr>
        <p:spPr>
          <a:xfrm>
            <a:off x="6022769" y="2371975"/>
            <a:ext cx="2798050" cy="2798050"/>
          </a:xfrm>
          <a:prstGeom prst="ellipse">
            <a:avLst/>
          </a:prstGeom>
          <a:gradFill flip="none" rotWithShape="1">
            <a:gsLst>
              <a:gs pos="75000">
                <a:schemeClr val="accent1">
                  <a:lumMod val="20000"/>
                  <a:lumOff val="80000"/>
                </a:schemeClr>
              </a:gs>
              <a:gs pos="48000">
                <a:schemeClr val="bg1"/>
              </a:gs>
            </a:gsLst>
            <a:path path="circle">
              <a:fillToRect r="100000" b="100000"/>
            </a:path>
            <a:tileRect l="-100000" t="-100000"/>
          </a:gradFill>
          <a:ln w="15875">
            <a:gradFill flip="none" rotWithShape="1">
              <a:gsLst>
                <a:gs pos="0">
                  <a:schemeClr val="accent1"/>
                </a:gs>
                <a:gs pos="100000">
                  <a:schemeClr val="accent1">
                    <a:alpha val="20000"/>
                  </a:schemeClr>
                </a:gs>
                <a:gs pos="65000">
                  <a:schemeClr val="accent1"/>
                </a:gs>
                <a:gs pos="32000">
                  <a:schemeClr val="accent1">
                    <a:alpha val="20000"/>
                  </a:schemeClr>
                </a:gs>
              </a:gsLst>
              <a:lin ang="81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26" name="椭圆 25"/>
          <p:cNvSpPr/>
          <p:nvPr>
            <p:custDataLst>
              <p:tags r:id="rId8"/>
            </p:custDataLst>
          </p:nvPr>
        </p:nvSpPr>
        <p:spPr>
          <a:xfrm>
            <a:off x="6392069" y="2427684"/>
            <a:ext cx="377730" cy="377730"/>
          </a:xfrm>
          <a:prstGeom prst="ellipse">
            <a:avLst/>
          </a:prstGeom>
          <a:gradFill flip="none" rotWithShape="1">
            <a:gsLst>
              <a:gs pos="82000">
                <a:schemeClr val="accent1">
                  <a:lumMod val="75000"/>
                </a:schemeClr>
              </a:gs>
              <a:gs pos="0">
                <a:schemeClr val="accent1">
                  <a:lumMod val="60000"/>
                  <a:lumOff val="40000"/>
                </a:schemeClr>
              </a:gs>
              <a:gs pos="33000">
                <a:schemeClr val="accent1"/>
              </a:gs>
            </a:gsLst>
            <a:path path="circle">
              <a:fillToRect r="100000" b="100000"/>
            </a:path>
            <a:tileRect l="-100000" t="-100000"/>
          </a:gradFill>
          <a:ln>
            <a:noFill/>
          </a:ln>
          <a:effectLst>
            <a:outerShdw blurRad="190500" sx="102000" sy="102000" algn="ctr" rotWithShape="0">
              <a:schemeClr val="accent1">
                <a:alpha val="2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12" name="正文"/>
          <p:cNvSpPr txBox="1"/>
          <p:nvPr>
            <p:custDataLst>
              <p:tags r:id="rId9"/>
            </p:custDataLst>
          </p:nvPr>
        </p:nvSpPr>
        <p:spPr>
          <a:xfrm>
            <a:off x="6456763" y="3179761"/>
            <a:ext cx="1929893" cy="1327483"/>
          </a:xfrm>
          <a:prstGeom prst="rect">
            <a:avLst/>
          </a:prstGeom>
          <a:noFill/>
        </p:spPr>
        <p:txBody>
          <a:bodyPr wrap="square" lIns="0" tIns="0" rIns="0" bIns="0" rtlCol="0" anchor="t" anchorCtr="0">
            <a:normAutofit/>
          </a:bodyPr>
          <a:p>
            <a:pPr indent="0" algn="ct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确定项目资源需求</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13" name="椭圆 12"/>
          <p:cNvSpPr/>
          <p:nvPr>
            <p:custDataLst>
              <p:tags r:id="rId10"/>
            </p:custDataLst>
          </p:nvPr>
        </p:nvSpPr>
        <p:spPr>
          <a:xfrm>
            <a:off x="3691061" y="2371975"/>
            <a:ext cx="2798050" cy="2798050"/>
          </a:xfrm>
          <a:prstGeom prst="ellipse">
            <a:avLst/>
          </a:prstGeom>
          <a:gradFill flip="none" rotWithShape="1">
            <a:gsLst>
              <a:gs pos="19580">
                <a:schemeClr val="accent1">
                  <a:lumMod val="40000"/>
                  <a:lumOff val="60000"/>
                </a:schemeClr>
              </a:gs>
              <a:gs pos="94000">
                <a:schemeClr val="accent1">
                  <a:lumMod val="75000"/>
                </a:schemeClr>
              </a:gs>
              <a:gs pos="73000">
                <a:schemeClr val="accent1"/>
              </a:gs>
            </a:gsLst>
            <a:path path="circle">
              <a:fillToRect r="100000" b="100000"/>
            </a:path>
            <a:tileRect l="-100000" t="-100000"/>
          </a:gradFill>
          <a:ln w="15875">
            <a:gradFill flip="none" rotWithShape="1">
              <a:gsLst>
                <a:gs pos="0">
                  <a:schemeClr val="accent1"/>
                </a:gs>
                <a:gs pos="100000">
                  <a:schemeClr val="accent1">
                    <a:alpha val="20000"/>
                  </a:schemeClr>
                </a:gs>
                <a:gs pos="65000">
                  <a:schemeClr val="accent1"/>
                </a:gs>
                <a:gs pos="32000">
                  <a:schemeClr val="accent1">
                    <a:alpha val="20000"/>
                  </a:schemeClr>
                </a:gs>
              </a:gsLst>
              <a:lin ang="8100000" scaled="1"/>
              <a:tileRect/>
            </a:gradFill>
          </a:ln>
          <a:effectLst>
            <a:outerShdw blurRad="203200" dist="101600" dir="2700000" algn="tl" rotWithShape="0">
              <a:schemeClr val="accent1">
                <a:alpha val="25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14" name="椭圆 13"/>
          <p:cNvSpPr/>
          <p:nvPr>
            <p:custDataLst>
              <p:tags r:id="rId11"/>
            </p:custDataLst>
          </p:nvPr>
        </p:nvSpPr>
        <p:spPr>
          <a:xfrm>
            <a:off x="4060360" y="2427684"/>
            <a:ext cx="377730" cy="377730"/>
          </a:xfrm>
          <a:prstGeom prst="ellipse">
            <a:avLst/>
          </a:prstGeom>
          <a:gradFill flip="none" rotWithShape="1">
            <a:gsLst>
              <a:gs pos="0">
                <a:schemeClr val="bg1"/>
              </a:gs>
              <a:gs pos="100000">
                <a:schemeClr val="accent1">
                  <a:lumMod val="60000"/>
                  <a:lumOff val="40000"/>
                </a:schemeClr>
              </a:gs>
            </a:gsLst>
            <a:path path="circle">
              <a:fillToRect r="100000" b="100000"/>
            </a:path>
            <a:tileRect l="-100000" t="-100000"/>
          </a:gradFill>
          <a:ln>
            <a:solidFill>
              <a:schemeClr val="accent1">
                <a:lumMod val="60000"/>
                <a:lumOff val="40000"/>
              </a:schemeClr>
            </a:solidFill>
          </a:ln>
          <a:effectLst>
            <a:outerShdw blurRad="190500" sx="102000" sy="102000" algn="ctr" rotWithShape="0">
              <a:schemeClr val="accent1">
                <a:alpha val="2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15" name="正文"/>
          <p:cNvSpPr txBox="1"/>
          <p:nvPr>
            <p:custDataLst>
              <p:tags r:id="rId12"/>
            </p:custDataLst>
          </p:nvPr>
        </p:nvSpPr>
        <p:spPr>
          <a:xfrm>
            <a:off x="4125055" y="3179761"/>
            <a:ext cx="1929893" cy="1327483"/>
          </a:xfrm>
          <a:prstGeom prst="rect">
            <a:avLst/>
          </a:prstGeom>
          <a:noFill/>
        </p:spPr>
        <p:txBody>
          <a:bodyPr wrap="square" lIns="0" tIns="0" rIns="0" bIns="0" rtlCol="0" anchor="t" anchorCtr="0">
            <a:normAutofit/>
          </a:bodyPr>
          <a:p>
            <a:pPr indent="0" algn="ctr" fontAlgn="auto">
              <a:lnSpc>
                <a:spcPct val="130000"/>
              </a:lnSpc>
            </a:pPr>
            <a:r>
              <a:rPr lang="zh-CN" altLang="en-US" sz="1200" spc="150" dirty="0">
                <a:solidFill>
                  <a:srgbClr val="FFFFFF"/>
                </a:solidFill>
                <a:latin typeface="MiSans" panose="00000500000000000000" charset="-122"/>
                <a:ea typeface="MiSans" panose="00000500000000000000" charset="-122"/>
                <a:sym typeface="MiSans" panose="00000500000000000000" charset="-122"/>
              </a:rPr>
              <a:t>制定详细的项目计划</a:t>
            </a:r>
            <a:endParaRPr lang="zh-CN" altLang="en-US" sz="1200" spc="150" dirty="0">
              <a:solidFill>
                <a:srgbClr val="FFFFFF"/>
              </a:solidFill>
              <a:latin typeface="MiSans" panose="00000500000000000000" charset="-122"/>
              <a:ea typeface="MiSans" panose="00000500000000000000" charset="-122"/>
              <a:sym typeface="MiSans" panose="00000500000000000000" charset="-122"/>
            </a:endParaRPr>
          </a:p>
        </p:txBody>
      </p:sp>
      <p:sp>
        <p:nvSpPr>
          <p:cNvPr id="16" name="椭圆 15"/>
          <p:cNvSpPr/>
          <p:nvPr>
            <p:custDataLst>
              <p:tags r:id="rId13"/>
            </p:custDataLst>
          </p:nvPr>
        </p:nvSpPr>
        <p:spPr>
          <a:xfrm>
            <a:off x="1094284" y="2371975"/>
            <a:ext cx="2798050" cy="2798050"/>
          </a:xfrm>
          <a:prstGeom prst="ellipse">
            <a:avLst/>
          </a:prstGeom>
          <a:gradFill flip="none" rotWithShape="1">
            <a:gsLst>
              <a:gs pos="75000">
                <a:schemeClr val="accent1">
                  <a:lumMod val="20000"/>
                  <a:lumOff val="80000"/>
                </a:schemeClr>
              </a:gs>
              <a:gs pos="48000">
                <a:schemeClr val="bg1"/>
              </a:gs>
            </a:gsLst>
            <a:path path="circle">
              <a:fillToRect r="100000" b="100000"/>
            </a:path>
            <a:tileRect l="-100000" t="-100000"/>
          </a:gradFill>
          <a:ln w="15875">
            <a:gradFill flip="none" rotWithShape="1">
              <a:gsLst>
                <a:gs pos="0">
                  <a:schemeClr val="accent1"/>
                </a:gs>
                <a:gs pos="100000">
                  <a:schemeClr val="accent1">
                    <a:alpha val="20000"/>
                  </a:schemeClr>
                </a:gs>
                <a:gs pos="65000">
                  <a:schemeClr val="accent1"/>
                </a:gs>
                <a:gs pos="32000">
                  <a:schemeClr val="accent1">
                    <a:alpha val="20000"/>
                  </a:schemeClr>
                </a:gs>
              </a:gsLst>
              <a:lin ang="81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17" name="椭圆 16"/>
          <p:cNvSpPr/>
          <p:nvPr>
            <p:custDataLst>
              <p:tags r:id="rId14"/>
            </p:custDataLst>
          </p:nvPr>
        </p:nvSpPr>
        <p:spPr>
          <a:xfrm>
            <a:off x="1463583" y="2427684"/>
            <a:ext cx="377730" cy="377730"/>
          </a:xfrm>
          <a:prstGeom prst="ellipse">
            <a:avLst/>
          </a:prstGeom>
          <a:gradFill flip="none" rotWithShape="1">
            <a:gsLst>
              <a:gs pos="82000">
                <a:schemeClr val="accent1">
                  <a:lumMod val="75000"/>
                </a:schemeClr>
              </a:gs>
              <a:gs pos="0">
                <a:schemeClr val="accent1">
                  <a:lumMod val="60000"/>
                  <a:lumOff val="40000"/>
                </a:schemeClr>
              </a:gs>
              <a:gs pos="33000">
                <a:schemeClr val="accent1"/>
              </a:gs>
            </a:gsLst>
            <a:path path="circle">
              <a:fillToRect r="100000" b="100000"/>
            </a:path>
            <a:tileRect l="-100000" t="-100000"/>
          </a:gradFill>
          <a:ln>
            <a:noFill/>
          </a:ln>
          <a:effectLst>
            <a:outerShdw blurRad="190500" sx="102000" sy="102000" algn="ctr" rotWithShape="0">
              <a:schemeClr val="accent1">
                <a:alpha val="2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18" name="正文"/>
          <p:cNvSpPr txBox="1"/>
          <p:nvPr>
            <p:custDataLst>
              <p:tags r:id="rId15"/>
            </p:custDataLst>
          </p:nvPr>
        </p:nvSpPr>
        <p:spPr>
          <a:xfrm>
            <a:off x="1528278" y="3179761"/>
            <a:ext cx="1929893" cy="1327483"/>
          </a:xfrm>
          <a:prstGeom prst="rect">
            <a:avLst/>
          </a:prstGeom>
          <a:noFill/>
        </p:spPr>
        <p:txBody>
          <a:bodyPr wrap="square" lIns="0" tIns="0" rIns="0" bIns="0" rtlCol="0" anchor="t" anchorCtr="0">
            <a:normAutofit/>
          </a:bodyPr>
          <a:p>
            <a:pPr indent="0" algn="ct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制定明确的项目目标</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Tree>
    <p:custDataLst>
      <p:tags r:id="rId16"/>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custDataLst>
              <p:tags r:id="rId1"/>
            </p:custDataLst>
          </p:nvPr>
        </p:nvSpPr>
        <p:spPr/>
        <p:txBody>
          <a:bodyPr/>
          <a:p>
            <a:r>
              <a:rPr lang="zh-CN" altLang="en-US"/>
              <a:t>提高项目执行能力</a:t>
            </a:r>
            <a:endParaRPr lang="zh-CN" altLang="en-US"/>
          </a:p>
        </p:txBody>
      </p:sp>
      <p:sp>
        <p:nvSpPr>
          <p:cNvPr id="263" name="椭圆 262"/>
          <p:cNvSpPr/>
          <p:nvPr>
            <p:custDataLst>
              <p:tags r:id="rId2"/>
            </p:custDataLst>
          </p:nvPr>
        </p:nvSpPr>
        <p:spPr>
          <a:xfrm>
            <a:off x="2569289" y="4012839"/>
            <a:ext cx="7052933" cy="1845208"/>
          </a:xfrm>
          <a:prstGeom prst="ellipse">
            <a:avLst/>
          </a:prstGeom>
          <a:gradFill flip="none" rotWithShape="1">
            <a:gsLst>
              <a:gs pos="100000">
                <a:schemeClr val="accent1">
                  <a:alpha val="10000"/>
                </a:schemeClr>
              </a:gs>
              <a:gs pos="25000">
                <a:schemeClr val="accent1">
                  <a:alpha val="0"/>
                </a:schemeClr>
              </a:gs>
            </a:gsLst>
            <a:path path="circle">
              <a:fillToRect l="50000" t="50000" r="50000" b="50000"/>
            </a:path>
            <a:tileRect/>
          </a:gradFill>
          <a:ln w="12700" cap="flat" cmpd="sng" algn="ctr">
            <a:no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4" name="椭圆 263"/>
          <p:cNvSpPr/>
          <p:nvPr>
            <p:custDataLst>
              <p:tags r:id="rId3"/>
            </p:custDataLst>
          </p:nvPr>
        </p:nvSpPr>
        <p:spPr>
          <a:xfrm>
            <a:off x="3386278" y="4089901"/>
            <a:ext cx="5347427" cy="1584600"/>
          </a:xfrm>
          <a:prstGeom prst="ellipse">
            <a:avLst/>
          </a:prstGeom>
          <a:gradFill flip="none" rotWithShape="1">
            <a:gsLst>
              <a:gs pos="100000">
                <a:schemeClr val="accent1">
                  <a:alpha val="10000"/>
                </a:schemeClr>
              </a:gs>
              <a:gs pos="25000">
                <a:schemeClr val="accent1">
                  <a:alpha val="0"/>
                </a:schemeClr>
              </a:gs>
            </a:gsLst>
            <a:path path="circle">
              <a:fillToRect l="50000" t="50000" r="50000" b="50000"/>
            </a:path>
            <a:tileRect/>
          </a:gradFill>
          <a:ln w="12700" cap="flat" cmpd="sng" algn="ctr">
            <a:solidFill>
              <a:schemeClr val="accent1"/>
            </a:solid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5" name="椭圆 264"/>
          <p:cNvSpPr/>
          <p:nvPr>
            <p:custDataLst>
              <p:tags r:id="rId4"/>
            </p:custDataLst>
          </p:nvPr>
        </p:nvSpPr>
        <p:spPr>
          <a:xfrm>
            <a:off x="4151266" y="4316703"/>
            <a:ext cx="3816590" cy="1130968"/>
          </a:xfrm>
          <a:prstGeom prst="ellipse">
            <a:avLst/>
          </a:prstGeom>
          <a:gradFill flip="none" rotWithShape="1">
            <a:gsLst>
              <a:gs pos="100000">
                <a:schemeClr val="accent1">
                  <a:alpha val="20000"/>
                </a:schemeClr>
              </a:gs>
              <a:gs pos="0">
                <a:schemeClr val="accent1">
                  <a:alpha val="0"/>
                </a:schemeClr>
              </a:gs>
            </a:gsLst>
            <a:path path="circle">
              <a:fillToRect l="50000" t="50000" r="50000" b="50000"/>
            </a:path>
            <a:tileRect/>
          </a:gra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6" name="椭圆 265"/>
          <p:cNvSpPr/>
          <p:nvPr>
            <p:custDataLst>
              <p:tags r:id="rId5"/>
            </p:custDataLst>
          </p:nvPr>
        </p:nvSpPr>
        <p:spPr>
          <a:xfrm>
            <a:off x="4797840" y="4508420"/>
            <a:ext cx="2523202" cy="747699"/>
          </a:xfrm>
          <a:prstGeom prst="ellipse">
            <a:avLst/>
          </a:prstGeom>
          <a:gradFill flip="none" rotWithShape="1">
            <a:gsLst>
              <a:gs pos="100000">
                <a:schemeClr val="accent1">
                  <a:alpha val="20000"/>
                </a:schemeClr>
              </a:gs>
              <a:gs pos="0">
                <a:schemeClr val="accent1">
                  <a:alpha val="0"/>
                </a:schemeClr>
              </a:gs>
            </a:gsLst>
            <a:path path="circle">
              <a:fillToRect l="50000" t="50000" r="50000" b="50000"/>
            </a:path>
            <a:tileRect/>
          </a:gradFill>
          <a:ln w="12700" cap="flat" cmpd="sng" algn="ctr">
            <a:solidFill>
              <a:schemeClr val="accent1">
                <a:alpha val="15000"/>
              </a:scheme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7" name="椭圆 266"/>
          <p:cNvSpPr/>
          <p:nvPr>
            <p:custDataLst>
              <p:tags r:id="rId6"/>
            </p:custDataLst>
          </p:nvPr>
        </p:nvSpPr>
        <p:spPr>
          <a:xfrm>
            <a:off x="5460703" y="4704523"/>
            <a:ext cx="1451358" cy="430080"/>
          </a:xfrm>
          <a:prstGeom prst="ellipse">
            <a:avLst/>
          </a:prstGeom>
          <a:solidFill>
            <a:schemeClr val="accent1">
              <a:alpha val="40000"/>
            </a:schemeClr>
          </a:solidFill>
          <a:ln w="12700" cap="flat" cmpd="sng" algn="ctr">
            <a:noFill/>
            <a:prstDash val="solid"/>
            <a:miter lim="800000"/>
          </a:ln>
          <a:effectLst>
            <a:softEdge rad="114300"/>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68" name="直接连接符 267"/>
          <p:cNvCxnSpPr/>
          <p:nvPr>
            <p:custDataLst>
              <p:tags r:id="rId7"/>
            </p:custDataLst>
          </p:nvPr>
        </p:nvCxnSpPr>
        <p:spPr>
          <a:xfrm>
            <a:off x="3005977" y="4633099"/>
            <a:ext cx="0" cy="812421"/>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69" name="椭圆 268"/>
          <p:cNvSpPr/>
          <p:nvPr>
            <p:custDataLst>
              <p:tags r:id="rId8"/>
            </p:custDataLst>
          </p:nvPr>
        </p:nvSpPr>
        <p:spPr>
          <a:xfrm flipV="1">
            <a:off x="2918264" y="4454539"/>
            <a:ext cx="167644" cy="167637"/>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0" name="椭圆 269"/>
          <p:cNvSpPr/>
          <p:nvPr>
            <p:custDataLst>
              <p:tags r:id="rId9"/>
            </p:custDataLst>
          </p:nvPr>
        </p:nvSpPr>
        <p:spPr>
          <a:xfrm flipV="1">
            <a:off x="2958361" y="4495263"/>
            <a:ext cx="86862" cy="86858"/>
          </a:xfrm>
          <a:prstGeom prst="ellipse">
            <a:avLst/>
          </a:prstGeom>
          <a:solidFill>
            <a:schemeClr val="accent1"/>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1" name="椭圆 270"/>
          <p:cNvSpPr/>
          <p:nvPr>
            <p:custDataLst>
              <p:tags r:id="rId10"/>
            </p:custDataLst>
          </p:nvPr>
        </p:nvSpPr>
        <p:spPr>
          <a:xfrm flipV="1">
            <a:off x="7719953" y="3673889"/>
            <a:ext cx="100920" cy="100917"/>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2" name="直接连接符 271"/>
          <p:cNvCxnSpPr/>
          <p:nvPr>
            <p:custDataLst>
              <p:tags r:id="rId11"/>
            </p:custDataLst>
          </p:nvPr>
        </p:nvCxnSpPr>
        <p:spPr>
          <a:xfrm>
            <a:off x="7770702" y="3784157"/>
            <a:ext cx="0" cy="1845208"/>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73" name="椭圆 272"/>
          <p:cNvSpPr/>
          <p:nvPr>
            <p:custDataLst>
              <p:tags r:id="rId12"/>
            </p:custDataLst>
          </p:nvPr>
        </p:nvSpPr>
        <p:spPr>
          <a:xfrm flipV="1">
            <a:off x="4099264" y="3553596"/>
            <a:ext cx="371599" cy="371588"/>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4" name="直接连接符 273"/>
          <p:cNvCxnSpPr/>
          <p:nvPr>
            <p:custDataLst>
              <p:tags r:id="rId13"/>
            </p:custDataLst>
          </p:nvPr>
        </p:nvCxnSpPr>
        <p:spPr>
          <a:xfrm>
            <a:off x="4284089" y="3955825"/>
            <a:ext cx="0" cy="975004"/>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cxnSp>
        <p:nvCxnSpPr>
          <p:cNvPr id="275" name="直接连接符 274"/>
          <p:cNvCxnSpPr/>
          <p:nvPr>
            <p:custDataLst>
              <p:tags r:id="rId14"/>
            </p:custDataLst>
          </p:nvPr>
        </p:nvCxnSpPr>
        <p:spPr>
          <a:xfrm>
            <a:off x="7090922" y="3656346"/>
            <a:ext cx="0" cy="812421"/>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76" name="椭圆 275"/>
          <p:cNvSpPr/>
          <p:nvPr>
            <p:custDataLst>
              <p:tags r:id="rId15"/>
            </p:custDataLst>
          </p:nvPr>
        </p:nvSpPr>
        <p:spPr>
          <a:xfrm flipV="1">
            <a:off x="7003209" y="3477786"/>
            <a:ext cx="167644" cy="167637"/>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7" name="椭圆 276"/>
          <p:cNvSpPr/>
          <p:nvPr>
            <p:custDataLst>
              <p:tags r:id="rId16"/>
            </p:custDataLst>
          </p:nvPr>
        </p:nvSpPr>
        <p:spPr>
          <a:xfrm flipV="1">
            <a:off x="7043306" y="3518510"/>
            <a:ext cx="86862" cy="86858"/>
          </a:xfrm>
          <a:prstGeom prst="ellipse">
            <a:avLst/>
          </a:prstGeom>
          <a:solidFill>
            <a:schemeClr val="accent1"/>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8" name="椭圆 277"/>
          <p:cNvSpPr/>
          <p:nvPr>
            <p:custDataLst>
              <p:tags r:id="rId17"/>
            </p:custDataLst>
          </p:nvPr>
        </p:nvSpPr>
        <p:spPr>
          <a:xfrm flipV="1">
            <a:off x="3858052" y="4302920"/>
            <a:ext cx="100920" cy="100917"/>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9" name="直接连接符 278"/>
          <p:cNvCxnSpPr/>
          <p:nvPr>
            <p:custDataLst>
              <p:tags r:id="rId18"/>
            </p:custDataLst>
          </p:nvPr>
        </p:nvCxnSpPr>
        <p:spPr>
          <a:xfrm>
            <a:off x="3908800" y="4413188"/>
            <a:ext cx="0" cy="1066940"/>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0" name="椭圆 279"/>
          <p:cNvSpPr/>
          <p:nvPr>
            <p:custDataLst>
              <p:tags r:id="rId19"/>
            </p:custDataLst>
          </p:nvPr>
        </p:nvSpPr>
        <p:spPr>
          <a:xfrm flipV="1">
            <a:off x="8431686" y="4529096"/>
            <a:ext cx="253121" cy="253113"/>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81" name="直接连接符 280"/>
          <p:cNvCxnSpPr/>
          <p:nvPr>
            <p:custDataLst>
              <p:tags r:id="rId20"/>
            </p:custDataLst>
          </p:nvPr>
        </p:nvCxnSpPr>
        <p:spPr>
          <a:xfrm>
            <a:off x="8556991" y="4809779"/>
            <a:ext cx="0" cy="395828"/>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2" name="椭圆 281"/>
          <p:cNvSpPr/>
          <p:nvPr>
            <p:custDataLst>
              <p:tags r:id="rId21"/>
            </p:custDataLst>
          </p:nvPr>
        </p:nvSpPr>
        <p:spPr>
          <a:xfrm flipV="1">
            <a:off x="4999581" y="4827948"/>
            <a:ext cx="313537" cy="313526"/>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83" name="直接连接符 282"/>
          <p:cNvCxnSpPr/>
          <p:nvPr>
            <p:custDataLst>
              <p:tags r:id="rId22"/>
            </p:custDataLst>
          </p:nvPr>
        </p:nvCxnSpPr>
        <p:spPr>
          <a:xfrm>
            <a:off x="5153706" y="5191333"/>
            <a:ext cx="0" cy="692625"/>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4" name="图形 15"/>
          <p:cNvSpPr/>
          <p:nvPr>
            <p:custDataLst>
              <p:tags r:id="rId23"/>
            </p:custDataLst>
          </p:nvPr>
        </p:nvSpPr>
        <p:spPr>
          <a:xfrm>
            <a:off x="5064113" y="4894986"/>
            <a:ext cx="179281" cy="174691"/>
          </a:xfrm>
          <a:custGeom>
            <a:avLst/>
            <a:gdLst>
              <a:gd name="connsiteX0" fmla="*/ 754063 w 1547773"/>
              <a:gd name="connsiteY0" fmla="*/ 19 h 1508143"/>
              <a:gd name="connsiteX1" fmla="*/ 1066998 w 1547773"/>
              <a:gd name="connsiteY1" fmla="*/ 67805 h 1508143"/>
              <a:gd name="connsiteX2" fmla="*/ 947341 w 1547773"/>
              <a:gd name="connsiteY2" fmla="*/ 181430 h 1508143"/>
              <a:gd name="connsiteX3" fmla="*/ 916583 w 1547773"/>
              <a:gd name="connsiteY3" fmla="*/ 293944 h 1508143"/>
              <a:gd name="connsiteX4" fmla="*/ 918766 w 1547773"/>
              <a:gd name="connsiteY4" fmla="*/ 301406 h 1508143"/>
              <a:gd name="connsiteX5" fmla="*/ 936784 w 1547773"/>
              <a:gd name="connsiteY5" fmla="*/ 357484 h 1508143"/>
              <a:gd name="connsiteX6" fmla="*/ 754063 w 1547773"/>
              <a:gd name="connsiteY6" fmla="*/ 317519 h 1508143"/>
              <a:gd name="connsiteX7" fmla="*/ 317500 w 1547773"/>
              <a:gd name="connsiteY7" fmla="*/ 754081 h 1508143"/>
              <a:gd name="connsiteX8" fmla="*/ 754063 w 1547773"/>
              <a:gd name="connsiteY8" fmla="*/ 1190644 h 1508143"/>
              <a:gd name="connsiteX9" fmla="*/ 1190625 w 1547773"/>
              <a:gd name="connsiteY9" fmla="*/ 754081 h 1508143"/>
              <a:gd name="connsiteX10" fmla="*/ 1163280 w 1547773"/>
              <a:gd name="connsiteY10" fmla="*/ 601681 h 1508143"/>
              <a:gd name="connsiteX11" fmla="*/ 1264722 w 1547773"/>
              <a:gd name="connsiteY11" fmla="*/ 630455 h 1508143"/>
              <a:gd name="connsiteX12" fmla="*/ 1373148 w 1547773"/>
              <a:gd name="connsiteY12" fmla="*/ 586640 h 1508143"/>
              <a:gd name="connsiteX13" fmla="*/ 1378188 w 1547773"/>
              <a:gd name="connsiteY13" fmla="*/ 581639 h 1508143"/>
              <a:gd name="connsiteX14" fmla="*/ 1462326 w 1547773"/>
              <a:gd name="connsiteY14" fmla="*/ 494604 h 1508143"/>
              <a:gd name="connsiteX15" fmla="*/ 1508125 w 1547773"/>
              <a:gd name="connsiteY15" fmla="*/ 754081 h 1508143"/>
              <a:gd name="connsiteX16" fmla="*/ 754063 w 1547773"/>
              <a:gd name="connsiteY16" fmla="*/ 1508144 h 1508143"/>
              <a:gd name="connsiteX17" fmla="*/ 0 w 1547773"/>
              <a:gd name="connsiteY17" fmla="*/ 754081 h 1508143"/>
              <a:gd name="connsiteX18" fmla="*/ 754063 w 1547773"/>
              <a:gd name="connsiteY18" fmla="*/ 19 h 1508143"/>
              <a:gd name="connsiteX19" fmla="*/ 754063 w 1547773"/>
              <a:gd name="connsiteY19" fmla="*/ 436581 h 1508143"/>
              <a:gd name="connsiteX20" fmla="*/ 895429 w 1547773"/>
              <a:gd name="connsiteY20" fmla="*/ 469720 h 1508143"/>
              <a:gd name="connsiteX21" fmla="*/ 700842 w 1547773"/>
              <a:gd name="connsiteY21" fmla="*/ 673952 h 1508143"/>
              <a:gd name="connsiteX22" fmla="*/ 720765 w 1547773"/>
              <a:gd name="connsiteY22" fmla="*/ 828138 h 1508143"/>
              <a:gd name="connsiteX23" fmla="*/ 887889 w 1547773"/>
              <a:gd name="connsiteY23" fmla="*/ 833139 h 1508143"/>
              <a:gd name="connsiteX24" fmla="*/ 892294 w 1547773"/>
              <a:gd name="connsiteY24" fmla="*/ 829170 h 1508143"/>
              <a:gd name="connsiteX25" fmla="*/ 1059299 w 1547773"/>
              <a:gd name="connsiteY25" fmla="*/ 666372 h 1508143"/>
              <a:gd name="connsiteX26" fmla="*/ 841864 w 1547773"/>
              <a:gd name="connsiteY26" fmla="*/ 1059226 h 1508143"/>
              <a:gd name="connsiteX27" fmla="*/ 449010 w 1547773"/>
              <a:gd name="connsiteY27" fmla="*/ 841791 h 1508143"/>
              <a:gd name="connsiteX28" fmla="*/ 666445 w 1547773"/>
              <a:gd name="connsiteY28" fmla="*/ 448936 h 1508143"/>
              <a:gd name="connsiteX29" fmla="*/ 754063 w 1547773"/>
              <a:gd name="connsiteY29" fmla="*/ 436581 h 1508143"/>
              <a:gd name="connsiteX30" fmla="*/ 1290876 w 1547773"/>
              <a:gd name="connsiteY30" fmla="*/ 11330 h 1508143"/>
              <a:gd name="connsiteX31" fmla="*/ 1300202 w 1547773"/>
              <a:gd name="connsiteY31" fmla="*/ 26451 h 1508143"/>
              <a:gd name="connsiteX32" fmla="*/ 1355368 w 1547773"/>
              <a:gd name="connsiteY32" fmla="*/ 192543 h 1508143"/>
              <a:gd name="connsiteX33" fmla="*/ 1521341 w 1547773"/>
              <a:gd name="connsiteY33" fmla="*/ 247629 h 1508143"/>
              <a:gd name="connsiteX34" fmla="*/ 1545787 w 1547773"/>
              <a:gd name="connsiteY34" fmla="*/ 296463 h 1508143"/>
              <a:gd name="connsiteX35" fmla="*/ 1536502 w 1547773"/>
              <a:gd name="connsiteY35" fmla="*/ 311526 h 1508143"/>
              <a:gd name="connsiteX36" fmla="*/ 1313259 w 1547773"/>
              <a:gd name="connsiteY36" fmla="*/ 534808 h 1508143"/>
              <a:gd name="connsiteX37" fmla="*/ 1234202 w 1547773"/>
              <a:gd name="connsiteY37" fmla="*/ 553461 h 1508143"/>
              <a:gd name="connsiteX38" fmla="*/ 1115854 w 1547773"/>
              <a:gd name="connsiteY38" fmla="*/ 513853 h 1508143"/>
              <a:gd name="connsiteX39" fmla="*/ 852884 w 1547773"/>
              <a:gd name="connsiteY39" fmla="*/ 776822 h 1508143"/>
              <a:gd name="connsiteX40" fmla="*/ 771009 w 1547773"/>
              <a:gd name="connsiteY40" fmla="*/ 778303 h 1508143"/>
              <a:gd name="connsiteX41" fmla="*/ 769528 w 1547773"/>
              <a:gd name="connsiteY41" fmla="*/ 696428 h 1508143"/>
              <a:gd name="connsiteX42" fmla="*/ 771009 w 1547773"/>
              <a:gd name="connsiteY42" fmla="*/ 694947 h 1508143"/>
              <a:gd name="connsiteX43" fmla="*/ 1033423 w 1547773"/>
              <a:gd name="connsiteY43" fmla="*/ 432533 h 1508143"/>
              <a:gd name="connsiteX44" fmla="*/ 994132 w 1547773"/>
              <a:gd name="connsiteY44" fmla="*/ 313471 h 1508143"/>
              <a:gd name="connsiteX45" fmla="*/ 1012904 w 1547773"/>
              <a:gd name="connsiteY45" fmla="*/ 234731 h 1508143"/>
              <a:gd name="connsiteX46" fmla="*/ 1236305 w 1547773"/>
              <a:gd name="connsiteY46" fmla="*/ 11290 h 1508143"/>
              <a:gd name="connsiteX47" fmla="*/ 1290876 w 1547773"/>
              <a:gd name="connsiteY47" fmla="*/ 11290 h 1508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547773" h="1508143">
                <a:moveTo>
                  <a:pt x="754063" y="19"/>
                </a:moveTo>
                <a:cubicBezTo>
                  <a:pt x="865704" y="19"/>
                  <a:pt x="971669" y="24268"/>
                  <a:pt x="1066998" y="67805"/>
                </a:cubicBezTo>
                <a:lnTo>
                  <a:pt x="947341" y="181430"/>
                </a:lnTo>
                <a:cubicBezTo>
                  <a:pt x="917906" y="210853"/>
                  <a:pt x="906210" y="253639"/>
                  <a:pt x="916583" y="293944"/>
                </a:cubicBezTo>
                <a:lnTo>
                  <a:pt x="918766" y="301406"/>
                </a:lnTo>
                <a:lnTo>
                  <a:pt x="936784" y="357484"/>
                </a:lnTo>
                <a:cubicBezTo>
                  <a:pt x="879496" y="331069"/>
                  <a:pt x="817147" y="317432"/>
                  <a:pt x="754063" y="317519"/>
                </a:cubicBezTo>
                <a:cubicBezTo>
                  <a:pt x="512961" y="317519"/>
                  <a:pt x="317500" y="512980"/>
                  <a:pt x="317500" y="754081"/>
                </a:cubicBezTo>
                <a:cubicBezTo>
                  <a:pt x="317500" y="995183"/>
                  <a:pt x="512961" y="1190644"/>
                  <a:pt x="754063" y="1190644"/>
                </a:cubicBezTo>
                <a:cubicBezTo>
                  <a:pt x="995164" y="1190644"/>
                  <a:pt x="1190625" y="995183"/>
                  <a:pt x="1190625" y="754081"/>
                </a:cubicBezTo>
                <a:cubicBezTo>
                  <a:pt x="1190625" y="700503"/>
                  <a:pt x="1180981" y="649147"/>
                  <a:pt x="1163280" y="601681"/>
                </a:cubicBezTo>
                <a:lnTo>
                  <a:pt x="1264722" y="630455"/>
                </a:lnTo>
                <a:cubicBezTo>
                  <a:pt x="1304766" y="643829"/>
                  <a:pt x="1342509" y="616366"/>
                  <a:pt x="1373148" y="586640"/>
                </a:cubicBezTo>
                <a:lnTo>
                  <a:pt x="1378188" y="581639"/>
                </a:lnTo>
                <a:lnTo>
                  <a:pt x="1462326" y="494604"/>
                </a:lnTo>
                <a:cubicBezTo>
                  <a:pt x="1492732" y="577730"/>
                  <a:pt x="1508236" y="665569"/>
                  <a:pt x="1508125" y="754081"/>
                </a:cubicBezTo>
                <a:cubicBezTo>
                  <a:pt x="1508125" y="1170522"/>
                  <a:pt x="1170503" y="1508144"/>
                  <a:pt x="754063" y="1508144"/>
                </a:cubicBezTo>
                <a:cubicBezTo>
                  <a:pt x="337622" y="1508144"/>
                  <a:pt x="0" y="1170522"/>
                  <a:pt x="0" y="754081"/>
                </a:cubicBezTo>
                <a:cubicBezTo>
                  <a:pt x="0" y="337640"/>
                  <a:pt x="337622" y="19"/>
                  <a:pt x="754063" y="19"/>
                </a:cubicBezTo>
                <a:close/>
                <a:moveTo>
                  <a:pt x="754063" y="436581"/>
                </a:moveTo>
                <a:cubicBezTo>
                  <a:pt x="804862" y="436581"/>
                  <a:pt x="852845" y="448487"/>
                  <a:pt x="895429" y="469720"/>
                </a:cubicBezTo>
                <a:lnTo>
                  <a:pt x="700842" y="673952"/>
                </a:lnTo>
                <a:cubicBezTo>
                  <a:pt x="666393" y="708401"/>
                  <a:pt x="677188" y="786784"/>
                  <a:pt x="720765" y="828138"/>
                </a:cubicBezTo>
                <a:cubicBezTo>
                  <a:pt x="762595" y="867826"/>
                  <a:pt x="850463" y="864016"/>
                  <a:pt x="887889" y="833139"/>
                </a:cubicBezTo>
                <a:lnTo>
                  <a:pt x="892294" y="829170"/>
                </a:lnTo>
                <a:lnTo>
                  <a:pt x="1059299" y="666372"/>
                </a:lnTo>
                <a:cubicBezTo>
                  <a:pt x="1107740" y="834899"/>
                  <a:pt x="1010390" y="1010785"/>
                  <a:pt x="841864" y="1059226"/>
                </a:cubicBezTo>
                <a:cubicBezTo>
                  <a:pt x="673337" y="1107667"/>
                  <a:pt x="497450" y="1010317"/>
                  <a:pt x="449010" y="841791"/>
                </a:cubicBezTo>
                <a:cubicBezTo>
                  <a:pt x="400569" y="673264"/>
                  <a:pt x="497918" y="497377"/>
                  <a:pt x="666445" y="448936"/>
                </a:cubicBezTo>
                <a:cubicBezTo>
                  <a:pt x="694931" y="440749"/>
                  <a:pt x="724423" y="436590"/>
                  <a:pt x="754063" y="436581"/>
                </a:cubicBezTo>
                <a:close/>
                <a:moveTo>
                  <a:pt x="1290876" y="11330"/>
                </a:moveTo>
                <a:cubicBezTo>
                  <a:pt x="1295118" y="15577"/>
                  <a:pt x="1298311" y="20754"/>
                  <a:pt x="1300202" y="26451"/>
                </a:cubicBezTo>
                <a:lnTo>
                  <a:pt x="1355368" y="192543"/>
                </a:lnTo>
                <a:lnTo>
                  <a:pt x="1521341" y="247629"/>
                </a:lnTo>
                <a:cubicBezTo>
                  <a:pt x="1541577" y="254363"/>
                  <a:pt x="1552522" y="276227"/>
                  <a:pt x="1545787" y="296463"/>
                </a:cubicBezTo>
                <a:cubicBezTo>
                  <a:pt x="1543900" y="302135"/>
                  <a:pt x="1540721" y="307291"/>
                  <a:pt x="1536502" y="311526"/>
                </a:cubicBezTo>
                <a:lnTo>
                  <a:pt x="1313259" y="534808"/>
                </a:lnTo>
                <a:cubicBezTo>
                  <a:pt x="1292573" y="555509"/>
                  <a:pt x="1261960" y="562732"/>
                  <a:pt x="1234202" y="553461"/>
                </a:cubicBezTo>
                <a:lnTo>
                  <a:pt x="1115854" y="513853"/>
                </a:lnTo>
                <a:lnTo>
                  <a:pt x="852884" y="776822"/>
                </a:lnTo>
                <a:cubicBezTo>
                  <a:pt x="830684" y="799840"/>
                  <a:pt x="794027" y="800504"/>
                  <a:pt x="771009" y="778303"/>
                </a:cubicBezTo>
                <a:cubicBezTo>
                  <a:pt x="747991" y="756103"/>
                  <a:pt x="747328" y="719446"/>
                  <a:pt x="769528" y="696428"/>
                </a:cubicBezTo>
                <a:cubicBezTo>
                  <a:pt x="770013" y="695925"/>
                  <a:pt x="770506" y="695432"/>
                  <a:pt x="771009" y="694947"/>
                </a:cubicBezTo>
                <a:lnTo>
                  <a:pt x="1033423" y="432533"/>
                </a:lnTo>
                <a:lnTo>
                  <a:pt x="994132" y="313471"/>
                </a:lnTo>
                <a:cubicBezTo>
                  <a:pt x="985023" y="285785"/>
                  <a:pt x="992284" y="255328"/>
                  <a:pt x="1012904" y="234731"/>
                </a:cubicBezTo>
                <a:lnTo>
                  <a:pt x="1236305" y="11290"/>
                </a:lnTo>
                <a:cubicBezTo>
                  <a:pt x="1251381" y="-3763"/>
                  <a:pt x="1275800" y="-3763"/>
                  <a:pt x="1290876" y="11290"/>
                </a:cubicBez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5" name="图形 19"/>
          <p:cNvSpPr/>
          <p:nvPr>
            <p:custDataLst>
              <p:tags r:id="rId24"/>
            </p:custDataLst>
          </p:nvPr>
        </p:nvSpPr>
        <p:spPr>
          <a:xfrm>
            <a:off x="8496845" y="4599893"/>
            <a:ext cx="122781" cy="110565"/>
          </a:xfrm>
          <a:custGeom>
            <a:avLst/>
            <a:gdLst>
              <a:gd name="connsiteX0" fmla="*/ 1043984 w 1521932"/>
              <a:gd name="connsiteY0" fmla="*/ 0 h 1370507"/>
              <a:gd name="connsiteX1" fmla="*/ 1273457 w 1521932"/>
              <a:gd name="connsiteY1" fmla="*/ 132834 h 1370507"/>
              <a:gd name="connsiteX2" fmla="*/ 1504359 w 1521932"/>
              <a:gd name="connsiteY2" fmla="*/ 534988 h 1370507"/>
              <a:gd name="connsiteX3" fmla="*/ 1483920 w 1521932"/>
              <a:gd name="connsiteY3" fmla="*/ 693658 h 1370507"/>
              <a:gd name="connsiteX4" fmla="*/ 856858 w 1521932"/>
              <a:gd name="connsiteY4" fmla="*/ 1330960 h 1370507"/>
              <a:gd name="connsiteX5" fmla="*/ 669795 w 1521932"/>
              <a:gd name="connsiteY5" fmla="*/ 1332561 h 1370507"/>
              <a:gd name="connsiteX6" fmla="*/ 666358 w 1521932"/>
              <a:gd name="connsiteY6" fmla="*/ 1329055 h 1370507"/>
              <a:gd name="connsiteX7" fmla="*/ 36160 w 1521932"/>
              <a:gd name="connsiteY7" fmla="*/ 662384 h 1370507"/>
              <a:gd name="connsiteX8" fmla="*/ 19174 w 1521932"/>
              <a:gd name="connsiteY8" fmla="*/ 502920 h 1370507"/>
              <a:gd name="connsiteX9" fmla="*/ 246861 w 1521932"/>
              <a:gd name="connsiteY9" fmla="*/ 127476 h 1370507"/>
              <a:gd name="connsiteX10" fmla="*/ 473040 w 1521932"/>
              <a:gd name="connsiteY10" fmla="*/ 0 h 1370507"/>
              <a:gd name="connsiteX11" fmla="*/ 1043984 w 1521932"/>
              <a:gd name="connsiteY11" fmla="*/ 0 h 1370507"/>
              <a:gd name="connsiteX12" fmla="*/ 1107405 w 1521932"/>
              <a:gd name="connsiteY12" fmla="*/ 549235 h 1370507"/>
              <a:gd name="connsiteX13" fmla="*/ 1023228 w 1521932"/>
              <a:gd name="connsiteY13" fmla="*/ 549235 h 1370507"/>
              <a:gd name="connsiteX14" fmla="*/ 756607 w 1521932"/>
              <a:gd name="connsiteY14" fmla="*/ 815816 h 1370507"/>
              <a:gd name="connsiteX15" fmla="*/ 490026 w 1521932"/>
              <a:gd name="connsiteY15" fmla="*/ 549235 h 1370507"/>
              <a:gd name="connsiteX16" fmla="*/ 405849 w 1521932"/>
              <a:gd name="connsiteY16" fmla="*/ 547772 h 1370507"/>
              <a:gd name="connsiteX17" fmla="*/ 404386 w 1521932"/>
              <a:gd name="connsiteY17" fmla="*/ 631949 h 1370507"/>
              <a:gd name="connsiteX18" fmla="*/ 405849 w 1521932"/>
              <a:gd name="connsiteY18" fmla="*/ 633413 h 1370507"/>
              <a:gd name="connsiteX19" fmla="*/ 714538 w 1521932"/>
              <a:gd name="connsiteY19" fmla="*/ 942102 h 1370507"/>
              <a:gd name="connsiteX20" fmla="*/ 798715 w 1521932"/>
              <a:gd name="connsiteY20" fmla="*/ 942102 h 1370507"/>
              <a:gd name="connsiteX21" fmla="*/ 1107405 w 1521932"/>
              <a:gd name="connsiteY21" fmla="*/ 633413 h 1370507"/>
              <a:gd name="connsiteX22" fmla="*/ 1107405 w 1521932"/>
              <a:gd name="connsiteY22" fmla="*/ 549235 h 1370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21932" h="1370507">
                <a:moveTo>
                  <a:pt x="1043984" y="0"/>
                </a:moveTo>
                <a:cubicBezTo>
                  <a:pt x="1138743" y="-6"/>
                  <a:pt x="1226270" y="50660"/>
                  <a:pt x="1273457" y="132834"/>
                </a:cubicBezTo>
                <a:lnTo>
                  <a:pt x="1504359" y="534988"/>
                </a:lnTo>
                <a:cubicBezTo>
                  <a:pt x="1533926" y="586471"/>
                  <a:pt x="1525569" y="651348"/>
                  <a:pt x="1483920" y="693658"/>
                </a:cubicBezTo>
                <a:lnTo>
                  <a:pt x="856858" y="1330960"/>
                </a:lnTo>
                <a:cubicBezTo>
                  <a:pt x="805644" y="1383058"/>
                  <a:pt x="721893" y="1383775"/>
                  <a:pt x="669795" y="1332561"/>
                </a:cubicBezTo>
                <a:cubicBezTo>
                  <a:pt x="668627" y="1331414"/>
                  <a:pt x="667481" y="1330245"/>
                  <a:pt x="666358" y="1329055"/>
                </a:cubicBezTo>
                <a:lnTo>
                  <a:pt x="36160" y="662384"/>
                </a:lnTo>
                <a:cubicBezTo>
                  <a:pt x="-4751" y="619113"/>
                  <a:pt x="-11704" y="553839"/>
                  <a:pt x="19174" y="502920"/>
                </a:cubicBezTo>
                <a:lnTo>
                  <a:pt x="246861" y="127476"/>
                </a:lnTo>
                <a:cubicBezTo>
                  <a:pt x="294792" y="48374"/>
                  <a:pt x="380549" y="41"/>
                  <a:pt x="473040" y="0"/>
                </a:cubicBezTo>
                <a:lnTo>
                  <a:pt x="1043984" y="0"/>
                </a:lnTo>
                <a:close/>
                <a:moveTo>
                  <a:pt x="1107405" y="549235"/>
                </a:moveTo>
                <a:cubicBezTo>
                  <a:pt x="1084158" y="525995"/>
                  <a:pt x="1046475" y="525995"/>
                  <a:pt x="1023228" y="549235"/>
                </a:cubicBezTo>
                <a:lnTo>
                  <a:pt x="756607" y="815816"/>
                </a:lnTo>
                <a:lnTo>
                  <a:pt x="490026" y="549235"/>
                </a:lnTo>
                <a:cubicBezTo>
                  <a:pt x="467185" y="525586"/>
                  <a:pt x="429498" y="524931"/>
                  <a:pt x="405849" y="547772"/>
                </a:cubicBezTo>
                <a:cubicBezTo>
                  <a:pt x="382200" y="570613"/>
                  <a:pt x="381545" y="608301"/>
                  <a:pt x="404386" y="631949"/>
                </a:cubicBezTo>
                <a:cubicBezTo>
                  <a:pt x="404865" y="632446"/>
                  <a:pt x="405353" y="632933"/>
                  <a:pt x="405849" y="633413"/>
                </a:cubicBezTo>
                <a:lnTo>
                  <a:pt x="714538" y="942102"/>
                </a:lnTo>
                <a:cubicBezTo>
                  <a:pt x="737785" y="965342"/>
                  <a:pt x="775469" y="965342"/>
                  <a:pt x="798715" y="942102"/>
                </a:cubicBezTo>
                <a:lnTo>
                  <a:pt x="1107405" y="633413"/>
                </a:lnTo>
                <a:cubicBezTo>
                  <a:pt x="1130645" y="610166"/>
                  <a:pt x="1130645" y="572482"/>
                  <a:pt x="1107405" y="549235"/>
                </a:cubicBez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6" name="图形 27"/>
          <p:cNvSpPr/>
          <p:nvPr>
            <p:custDataLst>
              <p:tags r:id="rId25"/>
            </p:custDataLst>
          </p:nvPr>
        </p:nvSpPr>
        <p:spPr>
          <a:xfrm>
            <a:off x="4198255" y="3672635"/>
            <a:ext cx="173631" cy="133542"/>
          </a:xfrm>
          <a:custGeom>
            <a:avLst/>
            <a:gdLst>
              <a:gd name="connsiteX0" fmla="*/ 2390182 w 2476872"/>
              <a:gd name="connsiteY0" fmla="*/ 282512 h 1905000"/>
              <a:gd name="connsiteX1" fmla="*/ 2476872 w 2476872"/>
              <a:gd name="connsiteY1" fmla="*/ 363284 h 1905000"/>
              <a:gd name="connsiteX2" fmla="*/ 2476872 w 2476872"/>
              <a:gd name="connsiteY2" fmla="*/ 1541717 h 1905000"/>
              <a:gd name="connsiteX3" fmla="*/ 2435909 w 2476872"/>
              <a:gd name="connsiteY3" fmla="*/ 1610297 h 1905000"/>
              <a:gd name="connsiteX4" fmla="*/ 2349218 w 2476872"/>
              <a:gd name="connsiteY4" fmla="*/ 1614392 h 1905000"/>
              <a:gd name="connsiteX5" fmla="*/ 1938819 w 2476872"/>
              <a:gd name="connsiteY5" fmla="*/ 1444847 h 1905000"/>
              <a:gd name="connsiteX6" fmla="*/ 1938819 w 2476872"/>
              <a:gd name="connsiteY6" fmla="*/ 1747552 h 1905000"/>
              <a:gd name="connsiteX7" fmla="*/ 1761056 w 2476872"/>
              <a:gd name="connsiteY7" fmla="*/ 1905000 h 1905000"/>
              <a:gd name="connsiteX8" fmla="*/ 177763 w 2476872"/>
              <a:gd name="connsiteY8" fmla="*/ 1905000 h 1905000"/>
              <a:gd name="connsiteX9" fmla="*/ 0 w 2476872"/>
              <a:gd name="connsiteY9" fmla="*/ 1747552 h 1905000"/>
              <a:gd name="connsiteX10" fmla="*/ 0 w 2476872"/>
              <a:gd name="connsiteY10" fmla="*/ 157448 h 1905000"/>
              <a:gd name="connsiteX11" fmla="*/ 177858 w 2476872"/>
              <a:gd name="connsiteY11" fmla="*/ 0 h 1905000"/>
              <a:gd name="connsiteX12" fmla="*/ 1765629 w 2476872"/>
              <a:gd name="connsiteY12" fmla="*/ 0 h 1905000"/>
              <a:gd name="connsiteX13" fmla="*/ 1943392 w 2476872"/>
              <a:gd name="connsiteY13" fmla="*/ 157448 h 1905000"/>
              <a:gd name="connsiteX14" fmla="*/ 1943392 w 2476872"/>
              <a:gd name="connsiteY14" fmla="*/ 460058 h 1905000"/>
              <a:gd name="connsiteX15" fmla="*/ 2353791 w 2476872"/>
              <a:gd name="connsiteY15" fmla="*/ 290513 h 1905000"/>
              <a:gd name="connsiteX16" fmla="*/ 2390277 w 2476872"/>
              <a:gd name="connsiteY16" fmla="*/ 282416 h 1905000"/>
              <a:gd name="connsiteX17" fmla="*/ 1292737 w 2476872"/>
              <a:gd name="connsiteY17" fmla="*/ 986600 h 1905000"/>
              <a:gd name="connsiteX18" fmla="*/ 1325541 w 2476872"/>
              <a:gd name="connsiteY18" fmla="*/ 855950 h 1905000"/>
              <a:gd name="connsiteX19" fmla="*/ 1292737 w 2476872"/>
              <a:gd name="connsiteY19" fmla="*/ 823151 h 1905000"/>
              <a:gd name="connsiteX20" fmla="*/ 811080 w 2476872"/>
              <a:gd name="connsiteY20" fmla="*/ 534543 h 1905000"/>
              <a:gd name="connsiteX21" fmla="*/ 680398 w 2476872"/>
              <a:gd name="connsiteY21" fmla="*/ 567289 h 1905000"/>
              <a:gd name="connsiteX22" fmla="*/ 666850 w 2476872"/>
              <a:gd name="connsiteY22" fmla="*/ 616077 h 1905000"/>
              <a:gd name="connsiteX23" fmla="*/ 666850 w 2476872"/>
              <a:gd name="connsiteY23" fmla="*/ 1193483 h 1905000"/>
              <a:gd name="connsiteX24" fmla="*/ 762190 w 2476872"/>
              <a:gd name="connsiteY24" fmla="*/ 1288657 h 1905000"/>
              <a:gd name="connsiteX25" fmla="*/ 811080 w 2476872"/>
              <a:gd name="connsiteY25" fmla="*/ 1275112 h 1905000"/>
              <a:gd name="connsiteX26" fmla="*/ 1292641 w 2476872"/>
              <a:gd name="connsiteY26" fmla="*/ 986504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76872" h="1905000">
                <a:moveTo>
                  <a:pt x="2390182" y="282512"/>
                </a:moveTo>
                <a:cubicBezTo>
                  <a:pt x="2440386" y="282512"/>
                  <a:pt x="2476872" y="318802"/>
                  <a:pt x="2476872" y="363284"/>
                </a:cubicBezTo>
                <a:lnTo>
                  <a:pt x="2476872" y="1541717"/>
                </a:lnTo>
                <a:cubicBezTo>
                  <a:pt x="2476872" y="1570006"/>
                  <a:pt x="2463154" y="1594199"/>
                  <a:pt x="2435909" y="1610297"/>
                </a:cubicBezTo>
                <a:cubicBezTo>
                  <a:pt x="2408472" y="1622489"/>
                  <a:pt x="2376559" y="1626489"/>
                  <a:pt x="2349218" y="1614392"/>
                </a:cubicBezTo>
                <a:lnTo>
                  <a:pt x="1938819" y="1444847"/>
                </a:lnTo>
                <a:lnTo>
                  <a:pt x="1938819" y="1747552"/>
                </a:lnTo>
                <a:cubicBezTo>
                  <a:pt x="1938819" y="1832324"/>
                  <a:pt x="1861369" y="1905000"/>
                  <a:pt x="1761056" y="1905000"/>
                </a:cubicBezTo>
                <a:lnTo>
                  <a:pt x="177763" y="1905000"/>
                </a:lnTo>
                <a:cubicBezTo>
                  <a:pt x="82213" y="1905000"/>
                  <a:pt x="0" y="1836420"/>
                  <a:pt x="0" y="1747552"/>
                </a:cubicBezTo>
                <a:lnTo>
                  <a:pt x="0" y="157448"/>
                </a:lnTo>
                <a:cubicBezTo>
                  <a:pt x="0" y="72676"/>
                  <a:pt x="77545" y="0"/>
                  <a:pt x="177858" y="0"/>
                </a:cubicBezTo>
                <a:lnTo>
                  <a:pt x="1765629" y="0"/>
                </a:lnTo>
                <a:cubicBezTo>
                  <a:pt x="1861369" y="0"/>
                  <a:pt x="1943392" y="68580"/>
                  <a:pt x="1943392" y="157448"/>
                </a:cubicBezTo>
                <a:lnTo>
                  <a:pt x="1943392" y="460058"/>
                </a:lnTo>
                <a:lnTo>
                  <a:pt x="2353791" y="290513"/>
                </a:lnTo>
                <a:cubicBezTo>
                  <a:pt x="2365296" y="285422"/>
                  <a:pt x="2377698" y="282670"/>
                  <a:pt x="2390277" y="282416"/>
                </a:cubicBezTo>
                <a:close/>
                <a:moveTo>
                  <a:pt x="1292737" y="986600"/>
                </a:moveTo>
                <a:cubicBezTo>
                  <a:pt x="1337879" y="959579"/>
                  <a:pt x="1352566" y="901085"/>
                  <a:pt x="1325541" y="855950"/>
                </a:cubicBezTo>
                <a:cubicBezTo>
                  <a:pt x="1317477" y="842481"/>
                  <a:pt x="1306208" y="831214"/>
                  <a:pt x="1292737" y="823151"/>
                </a:cubicBezTo>
                <a:lnTo>
                  <a:pt x="811080" y="534543"/>
                </a:lnTo>
                <a:cubicBezTo>
                  <a:pt x="765950" y="507504"/>
                  <a:pt x="707441" y="522165"/>
                  <a:pt x="680398" y="567289"/>
                </a:cubicBezTo>
                <a:cubicBezTo>
                  <a:pt x="671562" y="582032"/>
                  <a:pt x="666881" y="598890"/>
                  <a:pt x="666850" y="616077"/>
                </a:cubicBezTo>
                <a:lnTo>
                  <a:pt x="666850" y="1193483"/>
                </a:lnTo>
                <a:cubicBezTo>
                  <a:pt x="666892" y="1246088"/>
                  <a:pt x="709577" y="1288699"/>
                  <a:pt x="762190" y="1288657"/>
                </a:cubicBezTo>
                <a:cubicBezTo>
                  <a:pt x="779412" y="1288644"/>
                  <a:pt x="796308" y="1283963"/>
                  <a:pt x="811080" y="1275112"/>
                </a:cubicBezTo>
                <a:lnTo>
                  <a:pt x="1292641" y="986504"/>
                </a:ln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7" name="任意多边形: 形状 286"/>
          <p:cNvSpPr/>
          <p:nvPr>
            <p:custDataLst>
              <p:tags r:id="rId26"/>
            </p:custDataLst>
          </p:nvPr>
        </p:nvSpPr>
        <p:spPr>
          <a:xfrm>
            <a:off x="5451932" y="3623767"/>
            <a:ext cx="1287612" cy="1287618"/>
          </a:xfrm>
          <a:custGeom>
            <a:avLst/>
            <a:gdLst>
              <a:gd name="connsiteX0" fmla="*/ 216236 w 216800"/>
              <a:gd name="connsiteY0" fmla="*/ 137858 h 216801"/>
              <a:gd name="connsiteX1" fmla="*/ 216004 w 216800"/>
              <a:gd name="connsiteY1" fmla="*/ 144612 h 216801"/>
              <a:gd name="connsiteX2" fmla="*/ 213679 w 216800"/>
              <a:gd name="connsiteY2" fmla="*/ 152646 h 216801"/>
              <a:gd name="connsiteX3" fmla="*/ 209726 w 216800"/>
              <a:gd name="connsiteY3" fmla="*/ 159981 h 216801"/>
              <a:gd name="connsiteX4" fmla="*/ 204611 w 216800"/>
              <a:gd name="connsiteY4" fmla="*/ 164638 h 216801"/>
              <a:gd name="connsiteX5" fmla="*/ 199728 w 216800"/>
              <a:gd name="connsiteY5" fmla="*/ 166036 h 216801"/>
              <a:gd name="connsiteX6" fmla="*/ 195078 w 216800"/>
              <a:gd name="connsiteY6" fmla="*/ 165104 h 216801"/>
              <a:gd name="connsiteX7" fmla="*/ 189265 w 216800"/>
              <a:gd name="connsiteY7" fmla="*/ 163823 h 216801"/>
              <a:gd name="connsiteX8" fmla="*/ 182173 w 216800"/>
              <a:gd name="connsiteY8" fmla="*/ 163590 h 216801"/>
              <a:gd name="connsiteX9" fmla="*/ 174966 w 216800"/>
              <a:gd name="connsiteY9" fmla="*/ 165104 h 216801"/>
              <a:gd name="connsiteX10" fmla="*/ 168804 w 216800"/>
              <a:gd name="connsiteY10" fmla="*/ 169063 h 216801"/>
              <a:gd name="connsiteX11" fmla="*/ 162293 w 216800"/>
              <a:gd name="connsiteY11" fmla="*/ 182336 h 216801"/>
              <a:gd name="connsiteX12" fmla="*/ 164386 w 216800"/>
              <a:gd name="connsiteY12" fmla="*/ 196542 h 216801"/>
              <a:gd name="connsiteX13" fmla="*/ 163688 w 216800"/>
              <a:gd name="connsiteY13" fmla="*/ 205856 h 216801"/>
              <a:gd name="connsiteX14" fmla="*/ 159271 w 216800"/>
              <a:gd name="connsiteY14" fmla="*/ 209698 h 216801"/>
              <a:gd name="connsiteX15" fmla="*/ 152644 w 216800"/>
              <a:gd name="connsiteY15" fmla="*/ 213307 h 216801"/>
              <a:gd name="connsiteX16" fmla="*/ 145087 w 216800"/>
              <a:gd name="connsiteY16" fmla="*/ 215870 h 216801"/>
              <a:gd name="connsiteX17" fmla="*/ 138112 w 216800"/>
              <a:gd name="connsiteY17" fmla="*/ 216802 h 216801"/>
              <a:gd name="connsiteX18" fmla="*/ 134159 w 216800"/>
              <a:gd name="connsiteY18" fmla="*/ 215171 h 216801"/>
              <a:gd name="connsiteX19" fmla="*/ 131602 w 216800"/>
              <a:gd name="connsiteY19" fmla="*/ 211679 h 216801"/>
              <a:gd name="connsiteX20" fmla="*/ 131369 w 216800"/>
              <a:gd name="connsiteY20" fmla="*/ 211679 h 216801"/>
              <a:gd name="connsiteX21" fmla="*/ 122650 w 216800"/>
              <a:gd name="connsiteY21" fmla="*/ 199219 h 216801"/>
              <a:gd name="connsiteX22" fmla="*/ 108350 w 216800"/>
              <a:gd name="connsiteY22" fmla="*/ 193979 h 216801"/>
              <a:gd name="connsiteX23" fmla="*/ 94051 w 216800"/>
              <a:gd name="connsiteY23" fmla="*/ 199219 h 216801"/>
              <a:gd name="connsiteX24" fmla="*/ 85099 w 216800"/>
              <a:gd name="connsiteY24" fmla="*/ 211444 h 216801"/>
              <a:gd name="connsiteX25" fmla="*/ 81611 w 216800"/>
              <a:gd name="connsiteY25" fmla="*/ 215520 h 216801"/>
              <a:gd name="connsiteX26" fmla="*/ 76496 w 216800"/>
              <a:gd name="connsiteY26" fmla="*/ 216802 h 216801"/>
              <a:gd name="connsiteX27" fmla="*/ 69172 w 216800"/>
              <a:gd name="connsiteY27" fmla="*/ 215636 h 216801"/>
              <a:gd name="connsiteX28" fmla="*/ 61034 w 216800"/>
              <a:gd name="connsiteY28" fmla="*/ 212725 h 216801"/>
              <a:gd name="connsiteX29" fmla="*/ 53710 w 216800"/>
              <a:gd name="connsiteY29" fmla="*/ 208651 h 216801"/>
              <a:gd name="connsiteX30" fmla="*/ 48827 w 216800"/>
              <a:gd name="connsiteY30" fmla="*/ 203993 h 216801"/>
              <a:gd name="connsiteX31" fmla="*/ 47548 w 216800"/>
              <a:gd name="connsiteY31" fmla="*/ 200151 h 216801"/>
              <a:gd name="connsiteX32" fmla="*/ 49292 w 216800"/>
              <a:gd name="connsiteY32" fmla="*/ 193979 h 216801"/>
              <a:gd name="connsiteX33" fmla="*/ 51268 w 216800"/>
              <a:gd name="connsiteY33" fmla="*/ 181754 h 216801"/>
              <a:gd name="connsiteX34" fmla="*/ 45339 w 216800"/>
              <a:gd name="connsiteY34" fmla="*/ 169063 h 216801"/>
              <a:gd name="connsiteX35" fmla="*/ 37434 w 216800"/>
              <a:gd name="connsiteY35" fmla="*/ 164522 h 216801"/>
              <a:gd name="connsiteX36" fmla="*/ 28598 w 216800"/>
              <a:gd name="connsiteY36" fmla="*/ 163707 h 216801"/>
              <a:gd name="connsiteX37" fmla="*/ 18600 w 216800"/>
              <a:gd name="connsiteY37" fmla="*/ 165570 h 216801"/>
              <a:gd name="connsiteX38" fmla="*/ 12090 w 216800"/>
              <a:gd name="connsiteY38" fmla="*/ 165104 h 216801"/>
              <a:gd name="connsiteX39" fmla="*/ 7323 w 216800"/>
              <a:gd name="connsiteY39" fmla="*/ 160796 h 216801"/>
              <a:gd name="connsiteX40" fmla="*/ 3371 w 216800"/>
              <a:gd name="connsiteY40" fmla="*/ 153344 h 216801"/>
              <a:gd name="connsiteX41" fmla="*/ 696 w 216800"/>
              <a:gd name="connsiteY41" fmla="*/ 144961 h 216801"/>
              <a:gd name="connsiteX42" fmla="*/ 231 w 216800"/>
              <a:gd name="connsiteY42" fmla="*/ 137858 h 216801"/>
              <a:gd name="connsiteX43" fmla="*/ 4882 w 216800"/>
              <a:gd name="connsiteY43" fmla="*/ 131338 h 216801"/>
              <a:gd name="connsiteX44" fmla="*/ 17437 w 216800"/>
              <a:gd name="connsiteY44" fmla="*/ 122140 h 216801"/>
              <a:gd name="connsiteX45" fmla="*/ 23018 w 216800"/>
              <a:gd name="connsiteY45" fmla="*/ 107818 h 216801"/>
              <a:gd name="connsiteX46" fmla="*/ 17437 w 216800"/>
              <a:gd name="connsiteY46" fmla="*/ 93613 h 216801"/>
              <a:gd name="connsiteX47" fmla="*/ 4882 w 216800"/>
              <a:gd name="connsiteY47" fmla="*/ 84764 h 216801"/>
              <a:gd name="connsiteX48" fmla="*/ 1394 w 216800"/>
              <a:gd name="connsiteY48" fmla="*/ 81388 h 216801"/>
              <a:gd name="connsiteX49" fmla="*/ -1 w 216800"/>
              <a:gd name="connsiteY49" fmla="*/ 75915 h 216801"/>
              <a:gd name="connsiteX50" fmla="*/ 929 w 216800"/>
              <a:gd name="connsiteY50" fmla="*/ 69162 h 216801"/>
              <a:gd name="connsiteX51" fmla="*/ 3371 w 216800"/>
              <a:gd name="connsiteY51" fmla="*/ 61943 h 216801"/>
              <a:gd name="connsiteX52" fmla="*/ 6858 w 216800"/>
              <a:gd name="connsiteY52" fmla="*/ 55539 h 216801"/>
              <a:gd name="connsiteX53" fmla="*/ 11160 w 216800"/>
              <a:gd name="connsiteY53" fmla="*/ 51231 h 216801"/>
              <a:gd name="connsiteX54" fmla="*/ 14764 w 216800"/>
              <a:gd name="connsiteY54" fmla="*/ 50300 h 216801"/>
              <a:gd name="connsiteX55" fmla="*/ 18600 w 216800"/>
              <a:gd name="connsiteY55" fmla="*/ 51231 h 216801"/>
              <a:gd name="connsiteX56" fmla="*/ 33132 w 216800"/>
              <a:gd name="connsiteY56" fmla="*/ 52978 h 216801"/>
              <a:gd name="connsiteX57" fmla="*/ 46502 w 216800"/>
              <a:gd name="connsiteY57" fmla="*/ 46341 h 216801"/>
              <a:gd name="connsiteX58" fmla="*/ 50571 w 216800"/>
              <a:gd name="connsiteY58" fmla="*/ 39471 h 216801"/>
              <a:gd name="connsiteX59" fmla="*/ 52198 w 216800"/>
              <a:gd name="connsiteY59" fmla="*/ 31437 h 216801"/>
              <a:gd name="connsiteX60" fmla="*/ 52198 w 216800"/>
              <a:gd name="connsiteY60" fmla="*/ 24218 h 216801"/>
              <a:gd name="connsiteX61" fmla="*/ 51617 w 216800"/>
              <a:gd name="connsiteY61" fmla="*/ 19561 h 216801"/>
              <a:gd name="connsiteX62" fmla="*/ 50803 w 216800"/>
              <a:gd name="connsiteY62" fmla="*/ 16301 h 216801"/>
              <a:gd name="connsiteX63" fmla="*/ 51152 w 216800"/>
              <a:gd name="connsiteY63" fmla="*/ 13041 h 216801"/>
              <a:gd name="connsiteX64" fmla="*/ 56151 w 216800"/>
              <a:gd name="connsiteY64" fmla="*/ 7335 h 216801"/>
              <a:gd name="connsiteX65" fmla="*/ 63940 w 216800"/>
              <a:gd name="connsiteY65" fmla="*/ 3260 h 216801"/>
              <a:gd name="connsiteX66" fmla="*/ 72078 w 216800"/>
              <a:gd name="connsiteY66" fmla="*/ 815 h 216801"/>
              <a:gd name="connsiteX67" fmla="*/ 78356 w 216800"/>
              <a:gd name="connsiteY67" fmla="*/ 0 h 216801"/>
              <a:gd name="connsiteX68" fmla="*/ 83123 w 216800"/>
              <a:gd name="connsiteY68" fmla="*/ 1980 h 216801"/>
              <a:gd name="connsiteX69" fmla="*/ 85564 w 216800"/>
              <a:gd name="connsiteY69" fmla="*/ 6055 h 216801"/>
              <a:gd name="connsiteX70" fmla="*/ 93934 w 216800"/>
              <a:gd name="connsiteY70" fmla="*/ 17116 h 216801"/>
              <a:gd name="connsiteX71" fmla="*/ 107653 w 216800"/>
              <a:gd name="connsiteY71" fmla="*/ 21890 h 216801"/>
              <a:gd name="connsiteX72" fmla="*/ 122069 w 216800"/>
              <a:gd name="connsiteY72" fmla="*/ 17349 h 216801"/>
              <a:gd name="connsiteX73" fmla="*/ 130904 w 216800"/>
              <a:gd name="connsiteY73" fmla="*/ 5822 h 216801"/>
              <a:gd name="connsiteX74" fmla="*/ 133811 w 216800"/>
              <a:gd name="connsiteY74" fmla="*/ 1980 h 216801"/>
              <a:gd name="connsiteX75" fmla="*/ 137879 w 216800"/>
              <a:gd name="connsiteY75" fmla="*/ 0 h 216801"/>
              <a:gd name="connsiteX76" fmla="*/ 144971 w 216800"/>
              <a:gd name="connsiteY76" fmla="*/ 931 h 216801"/>
              <a:gd name="connsiteX77" fmla="*/ 152528 w 216800"/>
              <a:gd name="connsiteY77" fmla="*/ 3493 h 216801"/>
              <a:gd name="connsiteX78" fmla="*/ 159387 w 216800"/>
              <a:gd name="connsiteY78" fmla="*/ 7685 h 216801"/>
              <a:gd name="connsiteX79" fmla="*/ 164386 w 216800"/>
              <a:gd name="connsiteY79" fmla="*/ 13273 h 216801"/>
              <a:gd name="connsiteX80" fmla="*/ 165083 w 216800"/>
              <a:gd name="connsiteY80" fmla="*/ 17349 h 216801"/>
              <a:gd name="connsiteX81" fmla="*/ 164153 w 216800"/>
              <a:gd name="connsiteY81" fmla="*/ 20493 h 216801"/>
              <a:gd name="connsiteX82" fmla="*/ 162293 w 216800"/>
              <a:gd name="connsiteY82" fmla="*/ 34697 h 216801"/>
              <a:gd name="connsiteX83" fmla="*/ 169036 w 216800"/>
              <a:gd name="connsiteY83" fmla="*/ 47738 h 216801"/>
              <a:gd name="connsiteX84" fmla="*/ 182755 w 216800"/>
              <a:gd name="connsiteY84" fmla="*/ 53909 h 216801"/>
              <a:gd name="connsiteX85" fmla="*/ 197869 w 216800"/>
              <a:gd name="connsiteY85" fmla="*/ 51231 h 216801"/>
              <a:gd name="connsiteX86" fmla="*/ 202402 w 216800"/>
              <a:gd name="connsiteY86" fmla="*/ 50300 h 216801"/>
              <a:gd name="connsiteX87" fmla="*/ 206935 w 216800"/>
              <a:gd name="connsiteY87" fmla="*/ 52395 h 216801"/>
              <a:gd name="connsiteX88" fmla="*/ 213097 w 216800"/>
              <a:gd name="connsiteY88" fmla="*/ 62292 h 216801"/>
              <a:gd name="connsiteX89" fmla="*/ 216701 w 216800"/>
              <a:gd name="connsiteY89" fmla="*/ 75682 h 216801"/>
              <a:gd name="connsiteX90" fmla="*/ 215424 w 216800"/>
              <a:gd name="connsiteY90" fmla="*/ 81853 h 216801"/>
              <a:gd name="connsiteX91" fmla="*/ 211818 w 216800"/>
              <a:gd name="connsiteY91" fmla="*/ 84764 h 216801"/>
              <a:gd name="connsiteX92" fmla="*/ 199496 w 216800"/>
              <a:gd name="connsiteY92" fmla="*/ 93730 h 216801"/>
              <a:gd name="connsiteX93" fmla="*/ 194380 w 216800"/>
              <a:gd name="connsiteY93" fmla="*/ 108284 h 216801"/>
              <a:gd name="connsiteX94" fmla="*/ 198681 w 216800"/>
              <a:gd name="connsiteY94" fmla="*/ 122140 h 216801"/>
              <a:gd name="connsiteX95" fmla="*/ 209959 w 216800"/>
              <a:gd name="connsiteY95" fmla="*/ 130639 h 216801"/>
              <a:gd name="connsiteX96" fmla="*/ 212748 w 216800"/>
              <a:gd name="connsiteY96" fmla="*/ 132502 h 216801"/>
              <a:gd name="connsiteX97" fmla="*/ 216236 w 216800"/>
              <a:gd name="connsiteY97" fmla="*/ 137858 h 216801"/>
              <a:gd name="connsiteX98" fmla="*/ 108118 w 216800"/>
              <a:gd name="connsiteY98" fmla="*/ 158816 h 216801"/>
              <a:gd name="connsiteX99" fmla="*/ 127881 w 216800"/>
              <a:gd name="connsiteY99" fmla="*/ 154858 h 216801"/>
              <a:gd name="connsiteX100" fmla="*/ 144041 w 216800"/>
              <a:gd name="connsiteY100" fmla="*/ 143913 h 216801"/>
              <a:gd name="connsiteX101" fmla="*/ 154853 w 216800"/>
              <a:gd name="connsiteY101" fmla="*/ 127729 h 216801"/>
              <a:gd name="connsiteX102" fmla="*/ 158805 w 216800"/>
              <a:gd name="connsiteY102" fmla="*/ 108051 h 216801"/>
              <a:gd name="connsiteX103" fmla="*/ 154853 w 216800"/>
              <a:gd name="connsiteY103" fmla="*/ 88374 h 216801"/>
              <a:gd name="connsiteX104" fmla="*/ 144041 w 216800"/>
              <a:gd name="connsiteY104" fmla="*/ 72306 h 216801"/>
              <a:gd name="connsiteX105" fmla="*/ 127881 w 216800"/>
              <a:gd name="connsiteY105" fmla="*/ 61477 h 216801"/>
              <a:gd name="connsiteX106" fmla="*/ 108118 w 216800"/>
              <a:gd name="connsiteY106" fmla="*/ 57519 h 216801"/>
              <a:gd name="connsiteX107" fmla="*/ 88470 w 216800"/>
              <a:gd name="connsiteY107" fmla="*/ 61477 h 216801"/>
              <a:gd name="connsiteX108" fmla="*/ 72427 w 216800"/>
              <a:gd name="connsiteY108" fmla="*/ 72306 h 216801"/>
              <a:gd name="connsiteX109" fmla="*/ 61615 w 216800"/>
              <a:gd name="connsiteY109" fmla="*/ 88374 h 216801"/>
              <a:gd name="connsiteX110" fmla="*/ 57662 w 216800"/>
              <a:gd name="connsiteY110" fmla="*/ 108051 h 216801"/>
              <a:gd name="connsiteX111" fmla="*/ 61615 w 216800"/>
              <a:gd name="connsiteY111" fmla="*/ 127729 h 216801"/>
              <a:gd name="connsiteX112" fmla="*/ 72427 w 216800"/>
              <a:gd name="connsiteY112" fmla="*/ 143913 h 216801"/>
              <a:gd name="connsiteX113" fmla="*/ 88470 w 216800"/>
              <a:gd name="connsiteY113" fmla="*/ 154858 h 216801"/>
              <a:gd name="connsiteX114" fmla="*/ 108118 w 216800"/>
              <a:gd name="connsiteY114" fmla="*/ 158816 h 216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16800" h="216801">
                <a:moveTo>
                  <a:pt x="216236" y="137858"/>
                </a:moveTo>
                <a:cubicBezTo>
                  <a:pt x="216547" y="139721"/>
                  <a:pt x="216471" y="141972"/>
                  <a:pt x="216004" y="144612"/>
                </a:cubicBezTo>
                <a:cubicBezTo>
                  <a:pt x="215539" y="147251"/>
                  <a:pt x="214765" y="149929"/>
                  <a:pt x="213679" y="152646"/>
                </a:cubicBezTo>
                <a:cubicBezTo>
                  <a:pt x="212594" y="155362"/>
                  <a:pt x="211277" y="157808"/>
                  <a:pt x="209726" y="159981"/>
                </a:cubicBezTo>
                <a:cubicBezTo>
                  <a:pt x="208175" y="162154"/>
                  <a:pt x="206470" y="163707"/>
                  <a:pt x="204611" y="164638"/>
                </a:cubicBezTo>
                <a:cubicBezTo>
                  <a:pt x="202750" y="165570"/>
                  <a:pt x="201123" y="166036"/>
                  <a:pt x="199728" y="166036"/>
                </a:cubicBezTo>
                <a:cubicBezTo>
                  <a:pt x="198334" y="166036"/>
                  <a:pt x="196783" y="165725"/>
                  <a:pt x="195078" y="165104"/>
                </a:cubicBezTo>
                <a:cubicBezTo>
                  <a:pt x="193527" y="164638"/>
                  <a:pt x="191589" y="164211"/>
                  <a:pt x="189265" y="163823"/>
                </a:cubicBezTo>
                <a:cubicBezTo>
                  <a:pt x="186939" y="163435"/>
                  <a:pt x="184575" y="163358"/>
                  <a:pt x="182173" y="163590"/>
                </a:cubicBezTo>
                <a:cubicBezTo>
                  <a:pt x="179771" y="163823"/>
                  <a:pt x="177368" y="164328"/>
                  <a:pt x="174966" y="165104"/>
                </a:cubicBezTo>
                <a:cubicBezTo>
                  <a:pt x="172563" y="165880"/>
                  <a:pt x="170509" y="167200"/>
                  <a:pt x="168804" y="169063"/>
                </a:cubicBezTo>
                <a:cubicBezTo>
                  <a:pt x="165083" y="172944"/>
                  <a:pt x="162913" y="177369"/>
                  <a:pt x="162293" y="182336"/>
                </a:cubicBezTo>
                <a:cubicBezTo>
                  <a:pt x="161673" y="187303"/>
                  <a:pt x="162371" y="192039"/>
                  <a:pt x="164386" y="196542"/>
                </a:cubicBezTo>
                <a:cubicBezTo>
                  <a:pt x="165936" y="199645"/>
                  <a:pt x="165704" y="202751"/>
                  <a:pt x="163688" y="205856"/>
                </a:cubicBezTo>
                <a:cubicBezTo>
                  <a:pt x="162758" y="207098"/>
                  <a:pt x="161286" y="208380"/>
                  <a:pt x="159271" y="209698"/>
                </a:cubicBezTo>
                <a:cubicBezTo>
                  <a:pt x="157255" y="211018"/>
                  <a:pt x="155046" y="212221"/>
                  <a:pt x="152644" y="213307"/>
                </a:cubicBezTo>
                <a:cubicBezTo>
                  <a:pt x="150241" y="214395"/>
                  <a:pt x="147722" y="215249"/>
                  <a:pt x="145087" y="215870"/>
                </a:cubicBezTo>
                <a:cubicBezTo>
                  <a:pt x="142452" y="216491"/>
                  <a:pt x="140127" y="216802"/>
                  <a:pt x="138112" y="216802"/>
                </a:cubicBezTo>
                <a:cubicBezTo>
                  <a:pt x="136717" y="216802"/>
                  <a:pt x="135399" y="216257"/>
                  <a:pt x="134159" y="215171"/>
                </a:cubicBezTo>
                <a:cubicBezTo>
                  <a:pt x="132919" y="214085"/>
                  <a:pt x="132067" y="212919"/>
                  <a:pt x="131602" y="211679"/>
                </a:cubicBezTo>
                <a:lnTo>
                  <a:pt x="131369" y="211679"/>
                </a:lnTo>
                <a:cubicBezTo>
                  <a:pt x="129664" y="206866"/>
                  <a:pt x="126757" y="202712"/>
                  <a:pt x="122650" y="199219"/>
                </a:cubicBezTo>
                <a:cubicBezTo>
                  <a:pt x="118542" y="195727"/>
                  <a:pt x="113775" y="193979"/>
                  <a:pt x="108350" y="193979"/>
                </a:cubicBezTo>
                <a:cubicBezTo>
                  <a:pt x="103080" y="193979"/>
                  <a:pt x="98313" y="195727"/>
                  <a:pt x="94051" y="199219"/>
                </a:cubicBezTo>
                <a:cubicBezTo>
                  <a:pt x="89788" y="202712"/>
                  <a:pt x="86804" y="206788"/>
                  <a:pt x="85099" y="211444"/>
                </a:cubicBezTo>
                <a:cubicBezTo>
                  <a:pt x="84324" y="213307"/>
                  <a:pt x="83161" y="214667"/>
                  <a:pt x="81611" y="215520"/>
                </a:cubicBezTo>
                <a:cubicBezTo>
                  <a:pt x="80061" y="216374"/>
                  <a:pt x="78356" y="216802"/>
                  <a:pt x="76496" y="216802"/>
                </a:cubicBezTo>
                <a:cubicBezTo>
                  <a:pt x="74326" y="216802"/>
                  <a:pt x="71884" y="216413"/>
                  <a:pt x="69172" y="215636"/>
                </a:cubicBezTo>
                <a:cubicBezTo>
                  <a:pt x="66459" y="214860"/>
                  <a:pt x="63746" y="213889"/>
                  <a:pt x="61034" y="212725"/>
                </a:cubicBezTo>
                <a:cubicBezTo>
                  <a:pt x="58321" y="211561"/>
                  <a:pt x="55879" y="210204"/>
                  <a:pt x="53710" y="208651"/>
                </a:cubicBezTo>
                <a:cubicBezTo>
                  <a:pt x="51540" y="207098"/>
                  <a:pt x="49912" y="205546"/>
                  <a:pt x="48827" y="203993"/>
                </a:cubicBezTo>
                <a:cubicBezTo>
                  <a:pt x="48052" y="202907"/>
                  <a:pt x="47625" y="201626"/>
                  <a:pt x="47548" y="200151"/>
                </a:cubicBezTo>
                <a:cubicBezTo>
                  <a:pt x="47471" y="198676"/>
                  <a:pt x="48052" y="196620"/>
                  <a:pt x="49292" y="193979"/>
                </a:cubicBezTo>
                <a:cubicBezTo>
                  <a:pt x="50997" y="190409"/>
                  <a:pt x="51656" y="186334"/>
                  <a:pt x="51268" y="181754"/>
                </a:cubicBezTo>
                <a:cubicBezTo>
                  <a:pt x="50881" y="177174"/>
                  <a:pt x="48904" y="172944"/>
                  <a:pt x="45339" y="169063"/>
                </a:cubicBezTo>
                <a:cubicBezTo>
                  <a:pt x="43169" y="166734"/>
                  <a:pt x="40534" y="165220"/>
                  <a:pt x="37434" y="164522"/>
                </a:cubicBezTo>
                <a:cubicBezTo>
                  <a:pt x="34334" y="163823"/>
                  <a:pt x="31388" y="163551"/>
                  <a:pt x="28598" y="163707"/>
                </a:cubicBezTo>
                <a:cubicBezTo>
                  <a:pt x="25343" y="163862"/>
                  <a:pt x="22010" y="164483"/>
                  <a:pt x="18600" y="165570"/>
                </a:cubicBezTo>
                <a:cubicBezTo>
                  <a:pt x="16430" y="166191"/>
                  <a:pt x="14260" y="166036"/>
                  <a:pt x="12090" y="165104"/>
                </a:cubicBezTo>
                <a:cubicBezTo>
                  <a:pt x="10385" y="164483"/>
                  <a:pt x="8796" y="163047"/>
                  <a:pt x="7323" y="160796"/>
                </a:cubicBezTo>
                <a:cubicBezTo>
                  <a:pt x="5851" y="158545"/>
                  <a:pt x="4533" y="156061"/>
                  <a:pt x="3371" y="153344"/>
                </a:cubicBezTo>
                <a:cubicBezTo>
                  <a:pt x="2208" y="150627"/>
                  <a:pt x="1317" y="147833"/>
                  <a:pt x="696" y="144961"/>
                </a:cubicBezTo>
                <a:cubicBezTo>
                  <a:pt x="77" y="142089"/>
                  <a:pt x="-79" y="139721"/>
                  <a:pt x="231" y="137858"/>
                </a:cubicBezTo>
                <a:cubicBezTo>
                  <a:pt x="696" y="134443"/>
                  <a:pt x="2246" y="132270"/>
                  <a:pt x="4882" y="131338"/>
                </a:cubicBezTo>
                <a:cubicBezTo>
                  <a:pt x="9532" y="129475"/>
                  <a:pt x="13717" y="126409"/>
                  <a:pt x="17437" y="122140"/>
                </a:cubicBezTo>
                <a:cubicBezTo>
                  <a:pt x="21158" y="117870"/>
                  <a:pt x="23018" y="113097"/>
                  <a:pt x="23018" y="107818"/>
                </a:cubicBezTo>
                <a:cubicBezTo>
                  <a:pt x="23018" y="102385"/>
                  <a:pt x="21158" y="97650"/>
                  <a:pt x="17437" y="93613"/>
                </a:cubicBezTo>
                <a:cubicBezTo>
                  <a:pt x="13717" y="89577"/>
                  <a:pt x="9532" y="86627"/>
                  <a:pt x="4882" y="84764"/>
                </a:cubicBezTo>
                <a:cubicBezTo>
                  <a:pt x="3487" y="84299"/>
                  <a:pt x="2324" y="83173"/>
                  <a:pt x="1394" y="81388"/>
                </a:cubicBezTo>
                <a:cubicBezTo>
                  <a:pt x="464" y="79602"/>
                  <a:pt x="-1" y="77778"/>
                  <a:pt x="-1" y="75915"/>
                </a:cubicBezTo>
                <a:cubicBezTo>
                  <a:pt x="-1" y="73897"/>
                  <a:pt x="309" y="71646"/>
                  <a:pt x="929" y="69162"/>
                </a:cubicBezTo>
                <a:cubicBezTo>
                  <a:pt x="1549" y="66678"/>
                  <a:pt x="2363" y="64272"/>
                  <a:pt x="3371" y="61943"/>
                </a:cubicBezTo>
                <a:cubicBezTo>
                  <a:pt x="4378" y="59615"/>
                  <a:pt x="5541" y="57480"/>
                  <a:pt x="6858" y="55539"/>
                </a:cubicBezTo>
                <a:cubicBezTo>
                  <a:pt x="8176" y="53599"/>
                  <a:pt x="9609" y="52163"/>
                  <a:pt x="11160" y="51231"/>
                </a:cubicBezTo>
                <a:cubicBezTo>
                  <a:pt x="12400" y="50455"/>
                  <a:pt x="13601" y="50144"/>
                  <a:pt x="14764" y="50300"/>
                </a:cubicBezTo>
                <a:cubicBezTo>
                  <a:pt x="15926" y="50455"/>
                  <a:pt x="17205" y="50765"/>
                  <a:pt x="18600" y="51231"/>
                </a:cubicBezTo>
                <a:cubicBezTo>
                  <a:pt x="23250" y="53094"/>
                  <a:pt x="28094" y="53676"/>
                  <a:pt x="33132" y="52978"/>
                </a:cubicBezTo>
                <a:cubicBezTo>
                  <a:pt x="38170" y="52279"/>
                  <a:pt x="42626" y="50067"/>
                  <a:pt x="46502" y="46341"/>
                </a:cubicBezTo>
                <a:cubicBezTo>
                  <a:pt x="48362" y="44478"/>
                  <a:pt x="49718" y="42188"/>
                  <a:pt x="50571" y="39471"/>
                </a:cubicBezTo>
                <a:cubicBezTo>
                  <a:pt x="51423" y="36754"/>
                  <a:pt x="51966" y="34076"/>
                  <a:pt x="52198" y="31437"/>
                </a:cubicBezTo>
                <a:cubicBezTo>
                  <a:pt x="52431" y="28798"/>
                  <a:pt x="52431" y="26392"/>
                  <a:pt x="52198" y="24218"/>
                </a:cubicBezTo>
                <a:cubicBezTo>
                  <a:pt x="51966" y="22045"/>
                  <a:pt x="51772" y="20493"/>
                  <a:pt x="51617" y="19561"/>
                </a:cubicBezTo>
                <a:cubicBezTo>
                  <a:pt x="51307" y="18630"/>
                  <a:pt x="51036" y="17543"/>
                  <a:pt x="50803" y="16301"/>
                </a:cubicBezTo>
                <a:cubicBezTo>
                  <a:pt x="50571" y="15059"/>
                  <a:pt x="50687" y="13972"/>
                  <a:pt x="51152" y="13041"/>
                </a:cubicBezTo>
                <a:cubicBezTo>
                  <a:pt x="52082" y="10867"/>
                  <a:pt x="53748" y="8966"/>
                  <a:pt x="56151" y="7335"/>
                </a:cubicBezTo>
                <a:cubicBezTo>
                  <a:pt x="58554" y="5705"/>
                  <a:pt x="61150" y="4347"/>
                  <a:pt x="63940" y="3260"/>
                </a:cubicBezTo>
                <a:cubicBezTo>
                  <a:pt x="66730" y="2173"/>
                  <a:pt x="69443" y="1358"/>
                  <a:pt x="72078" y="815"/>
                </a:cubicBezTo>
                <a:cubicBezTo>
                  <a:pt x="74713" y="272"/>
                  <a:pt x="76806" y="0"/>
                  <a:pt x="78356" y="0"/>
                </a:cubicBezTo>
                <a:cubicBezTo>
                  <a:pt x="80371" y="0"/>
                  <a:pt x="81960" y="660"/>
                  <a:pt x="83123" y="1980"/>
                </a:cubicBezTo>
                <a:cubicBezTo>
                  <a:pt x="84285" y="3299"/>
                  <a:pt x="85099" y="4658"/>
                  <a:pt x="85564" y="6055"/>
                </a:cubicBezTo>
                <a:cubicBezTo>
                  <a:pt x="87269" y="10246"/>
                  <a:pt x="90059" y="13933"/>
                  <a:pt x="93934" y="17116"/>
                </a:cubicBezTo>
                <a:cubicBezTo>
                  <a:pt x="97810" y="20298"/>
                  <a:pt x="102382" y="21890"/>
                  <a:pt x="107653" y="21890"/>
                </a:cubicBezTo>
                <a:cubicBezTo>
                  <a:pt x="113078" y="21890"/>
                  <a:pt x="117883" y="20376"/>
                  <a:pt x="122069" y="17349"/>
                </a:cubicBezTo>
                <a:cubicBezTo>
                  <a:pt x="126254" y="14322"/>
                  <a:pt x="129199" y="10479"/>
                  <a:pt x="130904" y="5822"/>
                </a:cubicBezTo>
                <a:cubicBezTo>
                  <a:pt x="131524" y="4580"/>
                  <a:pt x="132493" y="3299"/>
                  <a:pt x="133811" y="1980"/>
                </a:cubicBezTo>
                <a:cubicBezTo>
                  <a:pt x="135128" y="660"/>
                  <a:pt x="136484" y="0"/>
                  <a:pt x="137879" y="0"/>
                </a:cubicBezTo>
                <a:cubicBezTo>
                  <a:pt x="140049" y="0"/>
                  <a:pt x="142413" y="311"/>
                  <a:pt x="144971" y="931"/>
                </a:cubicBezTo>
                <a:cubicBezTo>
                  <a:pt x="147529" y="1553"/>
                  <a:pt x="150047" y="2406"/>
                  <a:pt x="152528" y="3493"/>
                </a:cubicBezTo>
                <a:cubicBezTo>
                  <a:pt x="155008" y="4580"/>
                  <a:pt x="157294" y="5977"/>
                  <a:pt x="159387" y="7685"/>
                </a:cubicBezTo>
                <a:cubicBezTo>
                  <a:pt x="161480" y="9392"/>
                  <a:pt x="163146" y="11255"/>
                  <a:pt x="164386" y="13273"/>
                </a:cubicBezTo>
                <a:cubicBezTo>
                  <a:pt x="165161" y="14515"/>
                  <a:pt x="165393" y="15874"/>
                  <a:pt x="165083" y="17349"/>
                </a:cubicBezTo>
                <a:cubicBezTo>
                  <a:pt x="164774" y="18824"/>
                  <a:pt x="164463" y="19871"/>
                  <a:pt x="164153" y="20493"/>
                </a:cubicBezTo>
                <a:cubicBezTo>
                  <a:pt x="162138" y="24995"/>
                  <a:pt x="161518" y="29730"/>
                  <a:pt x="162293" y="34697"/>
                </a:cubicBezTo>
                <a:cubicBezTo>
                  <a:pt x="163068" y="39665"/>
                  <a:pt x="165316" y="44012"/>
                  <a:pt x="169036" y="47738"/>
                </a:cubicBezTo>
                <a:cubicBezTo>
                  <a:pt x="172756" y="51464"/>
                  <a:pt x="177329" y="53521"/>
                  <a:pt x="182755" y="53909"/>
                </a:cubicBezTo>
                <a:cubicBezTo>
                  <a:pt x="188179" y="54297"/>
                  <a:pt x="193218" y="53404"/>
                  <a:pt x="197869" y="51231"/>
                </a:cubicBezTo>
                <a:cubicBezTo>
                  <a:pt x="199107" y="50455"/>
                  <a:pt x="200619" y="50144"/>
                  <a:pt x="202402" y="50300"/>
                </a:cubicBezTo>
                <a:cubicBezTo>
                  <a:pt x="204185" y="50455"/>
                  <a:pt x="205695" y="51154"/>
                  <a:pt x="206935" y="52395"/>
                </a:cubicBezTo>
                <a:cubicBezTo>
                  <a:pt x="209261" y="54569"/>
                  <a:pt x="211314" y="57868"/>
                  <a:pt x="213097" y="62292"/>
                </a:cubicBezTo>
                <a:cubicBezTo>
                  <a:pt x="214881" y="66717"/>
                  <a:pt x="216082" y="71180"/>
                  <a:pt x="216701" y="75682"/>
                </a:cubicBezTo>
                <a:cubicBezTo>
                  <a:pt x="217012" y="78321"/>
                  <a:pt x="216586" y="80379"/>
                  <a:pt x="215424" y="81853"/>
                </a:cubicBezTo>
                <a:cubicBezTo>
                  <a:pt x="214260" y="83328"/>
                  <a:pt x="213058" y="84299"/>
                  <a:pt x="211818" y="84764"/>
                </a:cubicBezTo>
                <a:cubicBezTo>
                  <a:pt x="207013" y="86472"/>
                  <a:pt x="202906" y="89461"/>
                  <a:pt x="199496" y="93730"/>
                </a:cubicBezTo>
                <a:cubicBezTo>
                  <a:pt x="196085" y="97999"/>
                  <a:pt x="194380" y="102850"/>
                  <a:pt x="194380" y="108284"/>
                </a:cubicBezTo>
                <a:cubicBezTo>
                  <a:pt x="194380" y="113563"/>
                  <a:pt x="195814" y="118181"/>
                  <a:pt x="198681" y="122140"/>
                </a:cubicBezTo>
                <a:cubicBezTo>
                  <a:pt x="201548" y="126098"/>
                  <a:pt x="205308" y="128932"/>
                  <a:pt x="209959" y="130639"/>
                </a:cubicBezTo>
                <a:cubicBezTo>
                  <a:pt x="211043" y="131261"/>
                  <a:pt x="211974" y="131881"/>
                  <a:pt x="212748" y="132502"/>
                </a:cubicBezTo>
                <a:cubicBezTo>
                  <a:pt x="214453" y="133900"/>
                  <a:pt x="215617" y="135685"/>
                  <a:pt x="216236" y="137858"/>
                </a:cubicBezTo>
                <a:close/>
                <a:moveTo>
                  <a:pt x="108118" y="158816"/>
                </a:moveTo>
                <a:cubicBezTo>
                  <a:pt x="115093" y="158816"/>
                  <a:pt x="121681" y="157497"/>
                  <a:pt x="127881" y="154858"/>
                </a:cubicBezTo>
                <a:cubicBezTo>
                  <a:pt x="134082" y="152219"/>
                  <a:pt x="139468" y="148570"/>
                  <a:pt x="144041" y="143913"/>
                </a:cubicBezTo>
                <a:cubicBezTo>
                  <a:pt x="148614" y="139256"/>
                  <a:pt x="152218" y="133861"/>
                  <a:pt x="154853" y="127729"/>
                </a:cubicBezTo>
                <a:cubicBezTo>
                  <a:pt x="157488" y="121596"/>
                  <a:pt x="158805" y="115037"/>
                  <a:pt x="158805" y="108051"/>
                </a:cubicBezTo>
                <a:cubicBezTo>
                  <a:pt x="158805" y="101065"/>
                  <a:pt x="157488" y="94506"/>
                  <a:pt x="154853" y="88374"/>
                </a:cubicBezTo>
                <a:cubicBezTo>
                  <a:pt x="152218" y="82242"/>
                  <a:pt x="148614" y="76886"/>
                  <a:pt x="144041" y="72306"/>
                </a:cubicBezTo>
                <a:cubicBezTo>
                  <a:pt x="139468" y="67726"/>
                  <a:pt x="134082" y="64116"/>
                  <a:pt x="127881" y="61477"/>
                </a:cubicBezTo>
                <a:cubicBezTo>
                  <a:pt x="121681" y="58838"/>
                  <a:pt x="115093" y="57519"/>
                  <a:pt x="108118" y="57519"/>
                </a:cubicBezTo>
                <a:cubicBezTo>
                  <a:pt x="101142" y="57519"/>
                  <a:pt x="94593" y="58838"/>
                  <a:pt x="88470" y="61477"/>
                </a:cubicBezTo>
                <a:cubicBezTo>
                  <a:pt x="82348" y="64116"/>
                  <a:pt x="77000" y="67726"/>
                  <a:pt x="72427" y="72306"/>
                </a:cubicBezTo>
                <a:cubicBezTo>
                  <a:pt x="67854" y="76886"/>
                  <a:pt x="64250" y="82242"/>
                  <a:pt x="61615" y="88374"/>
                </a:cubicBezTo>
                <a:cubicBezTo>
                  <a:pt x="58980" y="94506"/>
                  <a:pt x="57662" y="101065"/>
                  <a:pt x="57662" y="108051"/>
                </a:cubicBezTo>
                <a:cubicBezTo>
                  <a:pt x="57662" y="115037"/>
                  <a:pt x="58980" y="121596"/>
                  <a:pt x="61615" y="127729"/>
                </a:cubicBezTo>
                <a:cubicBezTo>
                  <a:pt x="64250" y="133861"/>
                  <a:pt x="67854" y="139256"/>
                  <a:pt x="72427" y="143913"/>
                </a:cubicBezTo>
                <a:cubicBezTo>
                  <a:pt x="77000" y="148570"/>
                  <a:pt x="82348" y="152219"/>
                  <a:pt x="88470" y="154858"/>
                </a:cubicBezTo>
                <a:cubicBezTo>
                  <a:pt x="94593" y="157497"/>
                  <a:pt x="101142" y="158816"/>
                  <a:pt x="108118" y="158816"/>
                </a:cubicBezTo>
                <a:close/>
              </a:path>
            </a:pathLst>
          </a:custGeom>
          <a:gradFill flip="none" rotWithShape="1">
            <a:gsLst>
              <a:gs pos="92000">
                <a:schemeClr val="accent1">
                  <a:lumMod val="75000"/>
                </a:schemeClr>
              </a:gs>
              <a:gs pos="0">
                <a:schemeClr val="accent1">
                  <a:lumMod val="20000"/>
                  <a:lumOff val="80000"/>
                </a:schemeClr>
              </a:gs>
              <a:gs pos="40000">
                <a:schemeClr val="accent1">
                  <a:lumMod val="60000"/>
                  <a:lumOff val="40000"/>
                </a:schemeClr>
              </a:gs>
              <a:gs pos="64000">
                <a:schemeClr val="accent1"/>
              </a:gs>
            </a:gsLst>
            <a:lin ang="2700000" scaled="1"/>
            <a:tileRect/>
          </a:gradFill>
          <a:ln w="7495" cap="flat">
            <a:noFill/>
            <a:prstDash val="solid"/>
            <a:miter/>
          </a:ln>
          <a:effectLst>
            <a:outerShdw blurRad="215900" sx="102000" sy="102000" algn="ctr" rotWithShape="0">
              <a:schemeClr val="accent1">
                <a:alpha val="40000"/>
              </a:schemeClr>
            </a:outerShdw>
          </a:effectLst>
          <a:scene3d>
            <a:camera prst="isometricOffAxis2Left"/>
            <a:lightRig rig="threePt" dir="t">
              <a:rot lat="0" lon="0" rev="10800000"/>
            </a:lightRig>
          </a:scene3d>
          <a:sp3d extrusionH="203200"/>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20" name="正文"/>
          <p:cNvSpPr txBox="1"/>
          <p:nvPr>
            <p:custDataLst>
              <p:tags r:id="rId27"/>
            </p:custDataLst>
          </p:nvPr>
        </p:nvSpPr>
        <p:spPr>
          <a:xfrm>
            <a:off x="838200" y="3693311"/>
            <a:ext cx="2068855" cy="775428"/>
          </a:xfrm>
          <a:prstGeom prst="rect">
            <a:avLst/>
          </a:prstGeom>
          <a:noFill/>
        </p:spPr>
        <p:txBody>
          <a:bodyPr wrap="square" lIns="0" tIns="0" rIns="0" bIns="0" rtlCol="0" anchor="t" anchorCtr="0">
            <a:normAutofit/>
          </a:bodyPr>
          <a:p>
            <a:pPr indent="0" algn="l"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制定详细的项目计划和时间表，确保每个任务都有明确的责任人和截止时间。</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4" name="正文"/>
          <p:cNvSpPr txBox="1"/>
          <p:nvPr>
            <p:custDataLst>
              <p:tags r:id="rId28"/>
            </p:custDataLst>
          </p:nvPr>
        </p:nvSpPr>
        <p:spPr>
          <a:xfrm>
            <a:off x="9285014" y="3693311"/>
            <a:ext cx="2068855" cy="775428"/>
          </a:xfrm>
          <a:prstGeom prst="rect">
            <a:avLst/>
          </a:prstGeom>
          <a:noFill/>
        </p:spPr>
        <p:txBody>
          <a:bodyPr wrap="square" lIns="0" tIns="0" rIns="0" bIns="0" rtlCol="0" anchor="t" anchorCtr="0">
            <a:normAutofit/>
          </a:bodyPr>
          <a:p>
            <a:pPr indent="0" algn="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及时调整项目计划，应对不可预见的问题和挑战，保持项目的稳定性和灵活性。</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12" name="正文"/>
          <p:cNvSpPr txBox="1"/>
          <p:nvPr>
            <p:custDataLst>
              <p:tags r:id="rId29"/>
            </p:custDataLst>
          </p:nvPr>
        </p:nvSpPr>
        <p:spPr>
          <a:xfrm>
            <a:off x="7026390" y="1657730"/>
            <a:ext cx="2068855" cy="775428"/>
          </a:xfrm>
          <a:prstGeom prst="rect">
            <a:avLst/>
          </a:prstGeom>
          <a:noFill/>
        </p:spPr>
        <p:txBody>
          <a:bodyPr wrap="square" lIns="0" tIns="0" rIns="0" bIns="0" rtlCol="0" anchor="t" anchorCtr="0">
            <a:normAutofit/>
          </a:bodyPr>
          <a:p>
            <a:pPr indent="0" algn="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关注项目进度，定期进行进度审查，确保项目按计划进行。</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15" name="正文"/>
          <p:cNvSpPr txBox="1"/>
          <p:nvPr>
            <p:custDataLst>
              <p:tags r:id="rId30"/>
            </p:custDataLst>
          </p:nvPr>
        </p:nvSpPr>
        <p:spPr>
          <a:xfrm>
            <a:off x="3096824" y="1657730"/>
            <a:ext cx="2068855" cy="775428"/>
          </a:xfrm>
          <a:prstGeom prst="rect">
            <a:avLst/>
          </a:prstGeom>
          <a:noFill/>
        </p:spPr>
        <p:txBody>
          <a:bodyPr wrap="square" lIns="0" tIns="0" rIns="0" bIns="0" rtlCol="0" anchor="t" anchorCtr="0">
            <a:normAutofit/>
          </a:bodyPr>
          <a:p>
            <a:pPr indent="0" algn="l"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建立有效的沟通机制，确保团队成员之间的信息传递畅通，及时解决问题。</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Tree>
    <p:custDataLst>
      <p:tags r:id="rId31"/>
    </p:custData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t>增强项目风险管理能力</a:t>
            </a:r>
            <a:endParaRPr lang="zh-CN" altLang="en-US"/>
          </a:p>
        </p:txBody>
      </p:sp>
      <p:sp>
        <p:nvSpPr>
          <p:cNvPr id="4" name="矩形 3"/>
          <p:cNvSpPr/>
          <p:nvPr>
            <p:custDataLst>
              <p:tags r:id="rId1"/>
            </p:custDataLst>
          </p:nvPr>
        </p:nvSpPr>
        <p:spPr>
          <a:xfrm>
            <a:off x="1611886" y="1490400"/>
            <a:ext cx="9490524" cy="1043456"/>
          </a:xfrm>
          <a:prstGeom prst="rect">
            <a:avLst/>
          </a:pr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4" name="矩形 13"/>
          <p:cNvSpPr/>
          <p:nvPr>
            <p:custDataLst>
              <p:tags r:id="rId2"/>
            </p:custDataLst>
          </p:nvPr>
        </p:nvSpPr>
        <p:spPr>
          <a:xfrm>
            <a:off x="1083650" y="1490400"/>
            <a:ext cx="257380" cy="1043456"/>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5" name="文本框 4"/>
          <p:cNvSpPr txBox="1"/>
          <p:nvPr>
            <p:custDataLst>
              <p:tags r:id="rId3"/>
            </p:custDataLst>
          </p:nvPr>
        </p:nvSpPr>
        <p:spPr>
          <a:xfrm>
            <a:off x="1883622" y="1580556"/>
            <a:ext cx="9080762" cy="863197"/>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识别风险：对项目中的潜在风险进行准确识别</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40" name="矩形 39"/>
          <p:cNvSpPr/>
          <p:nvPr>
            <p:custDataLst>
              <p:tags r:id="rId4"/>
            </p:custDataLst>
          </p:nvPr>
        </p:nvSpPr>
        <p:spPr>
          <a:xfrm>
            <a:off x="1611886" y="2729087"/>
            <a:ext cx="9490524" cy="1043456"/>
          </a:xfrm>
          <a:prstGeom prst="rect">
            <a:avLst/>
          </a:prstGeom>
          <a:solidFill>
            <a:schemeClr val="accent2">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6" name="矩形 5"/>
          <p:cNvSpPr/>
          <p:nvPr>
            <p:custDataLst>
              <p:tags r:id="rId5"/>
            </p:custDataLst>
          </p:nvPr>
        </p:nvSpPr>
        <p:spPr>
          <a:xfrm>
            <a:off x="1083650" y="2729087"/>
            <a:ext cx="257380" cy="1043456"/>
          </a:xfrm>
          <a:prstGeom prst="rect">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42" name="文本框 41"/>
          <p:cNvSpPr txBox="1"/>
          <p:nvPr>
            <p:custDataLst>
              <p:tags r:id="rId6"/>
            </p:custDataLst>
          </p:nvPr>
        </p:nvSpPr>
        <p:spPr>
          <a:xfrm>
            <a:off x="1883622" y="2819243"/>
            <a:ext cx="9080762" cy="863197"/>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分析风险：评估风险发生的概率和影响程度</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13" name="矩形 12"/>
          <p:cNvSpPr/>
          <p:nvPr>
            <p:custDataLst>
              <p:tags r:id="rId7"/>
            </p:custDataLst>
          </p:nvPr>
        </p:nvSpPr>
        <p:spPr>
          <a:xfrm>
            <a:off x="1611886" y="3967774"/>
            <a:ext cx="9490524" cy="1043456"/>
          </a:xfrm>
          <a:prstGeom prst="rect">
            <a:avLst/>
          </a:prstGeom>
          <a:solidFill>
            <a:schemeClr val="accent3">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8" name="矩形 17"/>
          <p:cNvSpPr/>
          <p:nvPr>
            <p:custDataLst>
              <p:tags r:id="rId8"/>
            </p:custDataLst>
          </p:nvPr>
        </p:nvSpPr>
        <p:spPr>
          <a:xfrm>
            <a:off x="1083650" y="3967774"/>
            <a:ext cx="257380" cy="1043456"/>
          </a:xfrm>
          <a:prstGeom prst="rect">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0" name="文本框 19"/>
          <p:cNvSpPr txBox="1"/>
          <p:nvPr>
            <p:custDataLst>
              <p:tags r:id="rId9"/>
            </p:custDataLst>
          </p:nvPr>
        </p:nvSpPr>
        <p:spPr>
          <a:xfrm>
            <a:off x="1883622" y="4057930"/>
            <a:ext cx="9080762" cy="863197"/>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制定应对措施：提前制定应对策略，降低风险影响</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50" name="矩形 49"/>
          <p:cNvSpPr/>
          <p:nvPr>
            <p:custDataLst>
              <p:tags r:id="rId10"/>
            </p:custDataLst>
          </p:nvPr>
        </p:nvSpPr>
        <p:spPr>
          <a:xfrm>
            <a:off x="1611886" y="5205827"/>
            <a:ext cx="9490524" cy="1043456"/>
          </a:xfrm>
          <a:prstGeom prst="rect">
            <a:avLst/>
          </a:prstGeom>
          <a:solidFill>
            <a:schemeClr val="accent4">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7" name="矩形 26"/>
          <p:cNvSpPr/>
          <p:nvPr>
            <p:custDataLst>
              <p:tags r:id="rId11"/>
            </p:custDataLst>
          </p:nvPr>
        </p:nvSpPr>
        <p:spPr>
          <a:xfrm>
            <a:off x="1083650" y="5205827"/>
            <a:ext cx="257380" cy="1043456"/>
          </a:xfrm>
          <a:prstGeom prst="rect">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12"/>
            </p:custDataLst>
          </p:nvPr>
        </p:nvSpPr>
        <p:spPr>
          <a:xfrm>
            <a:off x="1883622" y="5295982"/>
            <a:ext cx="9080762" cy="863197"/>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监控风险：在项目实施过程中持续监控风险状态，及时调整应对策略</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Tree>
    <p:custDataLst>
      <p:tags r:id="rId13"/>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rPr lang="zh-CN" altLang="en-US"/>
              <a:t>十、</a:t>
            </a:r>
            <a:r>
              <a:rPr lang="en-US" altLang="zh-CN"/>
              <a:t>2023</a:t>
            </a:r>
            <a:r>
              <a:t>年，最感恩的是人</a:t>
            </a:r>
            <a:r>
              <a:rPr lang="en-US" altLang="zh-CN"/>
              <a:t>--</a:t>
            </a:r>
            <a:r>
              <a:t>刘老师</a:t>
            </a:r>
          </a:p>
        </p:txBody>
      </p:sp>
      <p:sp>
        <p:nvSpPr>
          <p:cNvPr id="21" name="文本框 20"/>
          <p:cNvSpPr txBox="1"/>
          <p:nvPr>
            <p:custDataLst>
              <p:tags r:id="rId1"/>
            </p:custDataLst>
          </p:nvPr>
        </p:nvSpPr>
        <p:spPr>
          <a:xfrm>
            <a:off x="6778130" y="1490400"/>
            <a:ext cx="1357580" cy="1188813"/>
          </a:xfrm>
          <a:prstGeom prst="rect">
            <a:avLst/>
          </a:prstGeom>
          <a:noFill/>
        </p:spPr>
        <p:txBody>
          <a:bodyPr wrap="square" rtlCol="0" anchor="ctr">
            <a:normAutofit fontScale="90000"/>
          </a:bodyPr>
          <a:lstStyle/>
          <a:p>
            <a:pPr lvl="0" algn="ctr">
              <a:buClrTx/>
              <a:buSzTx/>
              <a:buFontTx/>
            </a:pPr>
            <a:r>
              <a:rPr lang="en-US" altLang="zh-CN" sz="6600" b="1" spc="100" dirty="0">
                <a:gradFill>
                  <a:gsLst>
                    <a:gs pos="67000">
                      <a:schemeClr val="accent3">
                        <a:alpha val="0"/>
                      </a:schemeClr>
                    </a:gs>
                    <a:gs pos="34000">
                      <a:schemeClr val="accent3"/>
                    </a:gs>
                  </a:gsLst>
                  <a:lin ang="5400000" scaled="1"/>
                </a:gradFill>
                <a:latin typeface="微软雅黑" charset="-122"/>
                <a:ea typeface="MiSans" panose="00000500000000000000" charset="-122"/>
                <a:sym typeface="MiSans" panose="00000500000000000000" charset="-122"/>
              </a:rPr>
              <a:t>03</a:t>
            </a:r>
            <a:endParaRPr lang="en-US" altLang="zh-CN" sz="6600" b="1" spc="100" dirty="0">
              <a:gradFill>
                <a:gsLst>
                  <a:gs pos="67000">
                    <a:schemeClr val="accent3">
                      <a:alpha val="0"/>
                    </a:schemeClr>
                  </a:gs>
                  <a:gs pos="34000">
                    <a:schemeClr val="accent3"/>
                  </a:gs>
                </a:gsLst>
                <a:lin ang="5400000" scaled="1"/>
              </a:gradFill>
              <a:latin typeface="微软雅黑" charset="-122"/>
              <a:ea typeface="MiSans" panose="00000500000000000000" charset="-122"/>
              <a:sym typeface="MiSans" panose="00000500000000000000" charset="-122"/>
            </a:endParaRPr>
          </a:p>
        </p:txBody>
      </p:sp>
      <p:sp>
        <p:nvSpPr>
          <p:cNvPr id="26" name="文本框 25"/>
          <p:cNvSpPr txBox="1"/>
          <p:nvPr>
            <p:custDataLst>
              <p:tags r:id="rId2"/>
            </p:custDataLst>
          </p:nvPr>
        </p:nvSpPr>
        <p:spPr>
          <a:xfrm>
            <a:off x="6778130" y="3932698"/>
            <a:ext cx="1357580" cy="1188813"/>
          </a:xfrm>
          <a:prstGeom prst="rect">
            <a:avLst/>
          </a:prstGeom>
          <a:noFill/>
        </p:spPr>
        <p:txBody>
          <a:bodyPr wrap="square" rtlCol="0" anchor="ctr">
            <a:normAutofit fontScale="90000"/>
          </a:bodyPr>
          <a:lstStyle/>
          <a:p>
            <a:pPr lvl="0" algn="ctr">
              <a:buClrTx/>
              <a:buSzTx/>
              <a:buFontTx/>
            </a:pPr>
            <a:r>
              <a:rPr lang="en-US" altLang="zh-CN" sz="6600" b="1" spc="100" dirty="0">
                <a:gradFill>
                  <a:gsLst>
                    <a:gs pos="67000">
                      <a:schemeClr val="accent1">
                        <a:alpha val="0"/>
                      </a:schemeClr>
                    </a:gs>
                    <a:gs pos="34000">
                      <a:schemeClr val="accent1"/>
                    </a:gs>
                  </a:gsLst>
                  <a:lin ang="5400000" scaled="1"/>
                </a:gradFill>
                <a:latin typeface="微软雅黑" charset="-122"/>
                <a:ea typeface="MiSans" panose="00000500000000000000" charset="-122"/>
                <a:sym typeface="MiSans" panose="00000500000000000000" charset="-122"/>
              </a:rPr>
              <a:t>07</a:t>
            </a:r>
            <a:endParaRPr lang="en-US" altLang="zh-CN" sz="6600" b="1" spc="100" dirty="0">
              <a:gradFill>
                <a:gsLst>
                  <a:gs pos="67000">
                    <a:schemeClr val="accent1">
                      <a:alpha val="0"/>
                    </a:schemeClr>
                  </a:gs>
                  <a:gs pos="34000">
                    <a:schemeClr val="accent1"/>
                  </a:gs>
                </a:gsLst>
                <a:lin ang="5400000" scaled="1"/>
              </a:gradFill>
              <a:latin typeface="微软雅黑" charset="-122"/>
              <a:ea typeface="MiSans" panose="00000500000000000000" charset="-122"/>
              <a:sym typeface="MiSans" panose="00000500000000000000" charset="-122"/>
            </a:endParaRPr>
          </a:p>
        </p:txBody>
      </p:sp>
      <p:sp>
        <p:nvSpPr>
          <p:cNvPr id="179" name="文本框 178"/>
          <p:cNvSpPr txBox="1"/>
          <p:nvPr>
            <p:custDataLst>
              <p:tags r:id="rId3"/>
            </p:custDataLst>
          </p:nvPr>
        </p:nvSpPr>
        <p:spPr>
          <a:xfrm>
            <a:off x="6292139" y="2354528"/>
            <a:ext cx="2329968" cy="1433415"/>
          </a:xfrm>
          <a:prstGeom prst="rect">
            <a:avLst/>
          </a:prstGeom>
          <a:noFill/>
        </p:spPr>
        <p:txBody>
          <a:bodyPr wrap="square" rtlCol="0">
            <a:normAutofit/>
          </a:bodyPr>
          <a:lstStyle>
            <a:defPPr>
              <a:defRPr lang="zh-CN"/>
            </a:defPPr>
            <a:lvl1pPr algn="ctr">
              <a:lnSpc>
                <a:spcPct val="120000"/>
              </a:lnSpc>
              <a:spcBef>
                <a:spcPts val="0"/>
              </a:spcBef>
              <a:spcAft>
                <a:spcPts val="0"/>
              </a:spcAft>
              <a:defRPr b="1">
                <a:uFillTx/>
                <a:latin typeface="Arial" panose="020B0704020202020204" pitchFamily="34" charset="0"/>
                <a:ea typeface="微软雅黑" charset="-122"/>
              </a:defRPr>
            </a:lvl1pPr>
          </a:lstStyle>
          <a:p>
            <a:pPr indent="0" algn="r" fontAlgn="auto">
              <a:lnSpc>
                <a:spcPct val="130000"/>
              </a:lnSpc>
            </a:pPr>
            <a:r>
              <a:rPr lang="zh-CN" altLang="en-US" spc="150" dirty="0">
                <a:solidFill>
                  <a:schemeClr val="tx1">
                    <a:lumMod val="65000"/>
                    <a:lumOff val="35000"/>
                  </a:schemeClr>
                </a:solidFill>
                <a:latin typeface="MiSans" panose="00000500000000000000" charset="-122"/>
                <a:sym typeface="MiSans" panose="00000500000000000000" charset="-122"/>
              </a:rPr>
              <a:t>激励员工成长：提供培训机会，鼓励员工提升技能</a:t>
            </a:r>
            <a:endParaRPr lang="zh-CN" altLang="en-US" b="0" dirty="0">
              <a:latin typeface="MiSans" panose="00000500000000000000" charset="-122"/>
              <a:ea typeface="MiSans" panose="00000500000000000000" charset="-122"/>
              <a:sym typeface="MiSans" panose="00000500000000000000" charset="-122"/>
            </a:endParaRPr>
          </a:p>
        </p:txBody>
      </p:sp>
      <p:sp>
        <p:nvSpPr>
          <p:cNvPr id="181" name="文本框 180"/>
          <p:cNvSpPr txBox="1"/>
          <p:nvPr>
            <p:custDataLst>
              <p:tags r:id="rId4"/>
            </p:custDataLst>
          </p:nvPr>
        </p:nvSpPr>
        <p:spPr>
          <a:xfrm>
            <a:off x="6290840" y="4815668"/>
            <a:ext cx="2331768" cy="1433415"/>
          </a:xfrm>
          <a:prstGeom prst="rect">
            <a:avLst/>
          </a:prstGeom>
          <a:noFill/>
        </p:spPr>
        <p:txBody>
          <a:bodyPr wrap="square" rtlCol="0">
            <a:normAutofit fontScale="90000"/>
          </a:bodyPr>
          <a:lstStyle>
            <a:defPPr>
              <a:defRPr lang="zh-CN"/>
            </a:defPPr>
            <a:lvl1pPr algn="ctr">
              <a:lnSpc>
                <a:spcPct val="120000"/>
              </a:lnSpc>
              <a:spcBef>
                <a:spcPts val="0"/>
              </a:spcBef>
              <a:spcAft>
                <a:spcPts val="0"/>
              </a:spcAft>
              <a:defRPr b="1">
                <a:uFillTx/>
                <a:latin typeface="Arial" panose="020B0704020202020204" pitchFamily="34" charset="0"/>
                <a:ea typeface="微软雅黑" charset="-122"/>
              </a:defRPr>
            </a:lvl1pPr>
          </a:lstStyle>
          <a:p>
            <a:pPr lvl="0" algn="ctr">
              <a:lnSpc>
                <a:spcPct val="130000"/>
              </a:lnSpc>
              <a:spcBef>
                <a:spcPts val="0"/>
              </a:spcBef>
              <a:spcAft>
                <a:spcPts val="0"/>
              </a:spcAft>
              <a:buClrTx/>
              <a:buSzTx/>
              <a:buFontTx/>
            </a:pPr>
            <a:r>
              <a:rPr lang="zh-CN" altLang="en-US" spc="150" dirty="0">
                <a:solidFill>
                  <a:schemeClr val="tx1">
                    <a:lumMod val="75000"/>
                    <a:lumOff val="25000"/>
                  </a:schemeClr>
                </a:solidFill>
                <a:latin typeface="MiSans" panose="00000500000000000000" charset="-122"/>
                <a:sym typeface="MiSans" panose="00000500000000000000" charset="-122"/>
              </a:rPr>
              <a:t>老板具备创新思维和敏锐的市场洞察力，能够为公司带来新的发展机遇和竞争优势。</a:t>
            </a:r>
            <a:endParaRPr lang="zh-CN" altLang="en-US" b="0" dirty="0">
              <a:latin typeface="MiSans" panose="00000500000000000000" charset="-122"/>
              <a:ea typeface="MiSans" panose="00000500000000000000" charset="-122"/>
              <a:sym typeface="MiSans" panose="00000500000000000000" charset="-122"/>
            </a:endParaRPr>
          </a:p>
        </p:txBody>
      </p:sp>
      <p:sp>
        <p:nvSpPr>
          <p:cNvPr id="19" name="文本框 18"/>
          <p:cNvSpPr txBox="1"/>
          <p:nvPr>
            <p:custDataLst>
              <p:tags r:id="rId5"/>
            </p:custDataLst>
          </p:nvPr>
        </p:nvSpPr>
        <p:spPr>
          <a:xfrm>
            <a:off x="1323730" y="1490400"/>
            <a:ext cx="1357580" cy="1188813"/>
          </a:xfrm>
          <a:prstGeom prst="rect">
            <a:avLst/>
          </a:prstGeom>
          <a:noFill/>
        </p:spPr>
        <p:txBody>
          <a:bodyPr wrap="square" rtlCol="0" anchor="ctr">
            <a:normAutofit fontScale="90000"/>
          </a:bodyPr>
          <a:lstStyle/>
          <a:p>
            <a:pPr lvl="0" algn="ctr">
              <a:buClrTx/>
              <a:buSzTx/>
              <a:buFontTx/>
            </a:pPr>
            <a:r>
              <a:rPr lang="en-US" altLang="zh-CN" sz="6600" b="1" spc="100" dirty="0">
                <a:gradFill>
                  <a:gsLst>
                    <a:gs pos="67000">
                      <a:schemeClr val="accent1">
                        <a:alpha val="0"/>
                      </a:schemeClr>
                    </a:gs>
                    <a:gs pos="34000">
                      <a:schemeClr val="accent1"/>
                    </a:gs>
                  </a:gsLst>
                  <a:lin ang="5400000" scaled="1"/>
                </a:gradFill>
                <a:latin typeface="微软雅黑" charset="-122"/>
                <a:ea typeface="MiSans" panose="00000500000000000000" charset="-122"/>
                <a:sym typeface="MiSans" panose="00000500000000000000" charset="-122"/>
              </a:rPr>
              <a:t>01</a:t>
            </a:r>
            <a:endParaRPr lang="en-US" altLang="zh-CN" sz="6600" b="1" spc="100" dirty="0">
              <a:gradFill>
                <a:gsLst>
                  <a:gs pos="67000">
                    <a:schemeClr val="accent1">
                      <a:alpha val="0"/>
                    </a:schemeClr>
                  </a:gs>
                  <a:gs pos="34000">
                    <a:schemeClr val="accent1"/>
                  </a:gs>
                </a:gsLst>
                <a:lin ang="5400000" scaled="1"/>
              </a:gradFill>
              <a:latin typeface="微软雅黑" charset="-122"/>
              <a:ea typeface="MiSans" panose="00000500000000000000" charset="-122"/>
              <a:sym typeface="MiSans" panose="00000500000000000000" charset="-122"/>
            </a:endParaRPr>
          </a:p>
        </p:txBody>
      </p:sp>
      <p:sp>
        <p:nvSpPr>
          <p:cNvPr id="24" name="文本框 23"/>
          <p:cNvSpPr txBox="1"/>
          <p:nvPr>
            <p:custDataLst>
              <p:tags r:id="rId6"/>
            </p:custDataLst>
          </p:nvPr>
        </p:nvSpPr>
        <p:spPr>
          <a:xfrm>
            <a:off x="1323730" y="3932698"/>
            <a:ext cx="1357580" cy="1188813"/>
          </a:xfrm>
          <a:prstGeom prst="rect">
            <a:avLst/>
          </a:prstGeom>
          <a:noFill/>
        </p:spPr>
        <p:txBody>
          <a:bodyPr wrap="square" rtlCol="0" anchor="ctr">
            <a:normAutofit fontScale="90000"/>
          </a:bodyPr>
          <a:lstStyle>
            <a:defPPr>
              <a:defRPr lang="zh-CN"/>
            </a:defPPr>
            <a:lvl1pPr algn="ctr">
              <a:defRPr sz="6000" b="1" spc="100">
                <a:gradFill>
                  <a:gsLst>
                    <a:gs pos="0">
                      <a:schemeClr val="accent1"/>
                    </a:gs>
                    <a:gs pos="67000">
                      <a:schemeClr val="accent1">
                        <a:alpha val="0"/>
                      </a:schemeClr>
                    </a:gs>
                    <a:gs pos="34000">
                      <a:schemeClr val="accent1"/>
                    </a:gs>
                  </a:gsLst>
                  <a:lin ang="5400000" scaled="1"/>
                </a:gradFill>
                <a:latin typeface="微软雅黑" charset="-122"/>
              </a:defRPr>
            </a:lvl1pPr>
          </a:lstStyle>
          <a:p>
            <a:pPr lvl="0" algn="ctr">
              <a:buClrTx/>
              <a:buSzTx/>
              <a:buFontTx/>
            </a:pPr>
            <a:r>
              <a:rPr lang="en-US" altLang="zh-CN" sz="6600" dirty="0">
                <a:gradFill>
                  <a:gsLst>
                    <a:gs pos="67000">
                      <a:schemeClr val="accent5">
                        <a:alpha val="0"/>
                      </a:schemeClr>
                    </a:gs>
                    <a:gs pos="34000">
                      <a:schemeClr val="accent5"/>
                    </a:gs>
                  </a:gsLst>
                  <a:lin ang="5400000" scaled="1"/>
                </a:gradFill>
                <a:ea typeface="MiSans" panose="00000500000000000000" charset="-122"/>
                <a:sym typeface="MiSans" panose="00000500000000000000" charset="-122"/>
              </a:rPr>
              <a:t>05</a:t>
            </a:r>
            <a:endParaRPr lang="en-US" altLang="zh-CN" sz="6600" dirty="0">
              <a:gradFill>
                <a:gsLst>
                  <a:gs pos="67000">
                    <a:schemeClr val="accent5">
                      <a:alpha val="0"/>
                    </a:schemeClr>
                  </a:gs>
                  <a:gs pos="34000">
                    <a:schemeClr val="accent5"/>
                  </a:gs>
                </a:gsLst>
                <a:lin ang="5400000" scaled="1"/>
              </a:gradFill>
              <a:ea typeface="MiSans" panose="00000500000000000000" charset="-122"/>
              <a:sym typeface="MiSans" panose="00000500000000000000" charset="-122"/>
            </a:endParaRPr>
          </a:p>
        </p:txBody>
      </p:sp>
      <p:sp>
        <p:nvSpPr>
          <p:cNvPr id="177" name="文本框 176"/>
          <p:cNvSpPr txBox="1"/>
          <p:nvPr>
            <p:custDataLst>
              <p:tags r:id="rId7"/>
            </p:custDataLst>
          </p:nvPr>
        </p:nvSpPr>
        <p:spPr>
          <a:xfrm>
            <a:off x="837739" y="2354528"/>
            <a:ext cx="2329968" cy="1433415"/>
          </a:xfrm>
          <a:prstGeom prst="rect">
            <a:avLst/>
          </a:prstGeom>
          <a:noFill/>
        </p:spPr>
        <p:txBody>
          <a:bodyPr wrap="square" rtlCol="0">
            <a:normAutofit lnSpcReduction="10000"/>
          </a:bodyPr>
          <a:lstStyle>
            <a:defPPr>
              <a:defRPr lang="zh-CN"/>
            </a:defPPr>
            <a:lvl1pPr algn="ctr">
              <a:lnSpc>
                <a:spcPct val="120000"/>
              </a:lnSpc>
              <a:spcBef>
                <a:spcPts val="0"/>
              </a:spcBef>
              <a:spcAft>
                <a:spcPts val="0"/>
              </a:spcAft>
              <a:defRPr b="1">
                <a:uFillTx/>
                <a:latin typeface="Arial" panose="020B0704020202020204" pitchFamily="34" charset="0"/>
                <a:ea typeface="微软雅黑" charset="-122"/>
              </a:defRPr>
            </a:lvl1pPr>
          </a:lstStyle>
          <a:p>
            <a:pPr indent="0" algn="l" fontAlgn="auto">
              <a:lnSpc>
                <a:spcPct val="130000"/>
              </a:lnSpc>
            </a:pPr>
            <a:r>
              <a:rPr lang="zh-CN" altLang="en-US" spc="150" dirty="0">
                <a:solidFill>
                  <a:schemeClr val="tx1">
                    <a:lumMod val="65000"/>
                    <a:lumOff val="35000"/>
                  </a:schemeClr>
                </a:solidFill>
                <a:latin typeface="MiSans" panose="00000500000000000000" charset="-122"/>
                <a:sym typeface="MiSans" panose="00000500000000000000" charset="-122"/>
              </a:rPr>
              <a:t>提供舒适的工作空间：宽敞明亮的办公室，设备齐全的设施</a:t>
            </a:r>
            <a:endParaRPr lang="zh-CN" altLang="en-US" b="0" dirty="0">
              <a:latin typeface="MiSans" panose="00000500000000000000" charset="-122"/>
              <a:ea typeface="MiSans" panose="00000500000000000000" charset="-122"/>
              <a:sym typeface="MiSans" panose="00000500000000000000" charset="-122"/>
            </a:endParaRPr>
          </a:p>
        </p:txBody>
      </p:sp>
      <p:sp>
        <p:nvSpPr>
          <p:cNvPr id="182" name="文本框 181"/>
          <p:cNvSpPr txBox="1"/>
          <p:nvPr>
            <p:custDataLst>
              <p:tags r:id="rId8"/>
            </p:custDataLst>
          </p:nvPr>
        </p:nvSpPr>
        <p:spPr>
          <a:xfrm>
            <a:off x="837089" y="4815668"/>
            <a:ext cx="2331768" cy="1433415"/>
          </a:xfrm>
          <a:prstGeom prst="rect">
            <a:avLst/>
          </a:prstGeom>
          <a:noFill/>
        </p:spPr>
        <p:txBody>
          <a:bodyPr wrap="square" rtlCol="0">
            <a:normAutofit fontScale="80000"/>
          </a:bodyPr>
          <a:lstStyle>
            <a:defPPr>
              <a:defRPr lang="zh-CN"/>
            </a:defPPr>
            <a:lvl1pPr algn="ctr">
              <a:lnSpc>
                <a:spcPct val="120000"/>
              </a:lnSpc>
              <a:spcBef>
                <a:spcPts val="0"/>
              </a:spcBef>
              <a:spcAft>
                <a:spcPts val="0"/>
              </a:spcAft>
              <a:defRPr b="1">
                <a:uFillTx/>
                <a:latin typeface="Arial" panose="020B0704020202020204" pitchFamily="34" charset="0"/>
                <a:ea typeface="微软雅黑" charset="-122"/>
              </a:defRPr>
            </a:lvl1pPr>
          </a:lstStyle>
          <a:p>
            <a:pPr lvl="0" algn="ctr">
              <a:lnSpc>
                <a:spcPct val="130000"/>
              </a:lnSpc>
              <a:spcBef>
                <a:spcPts val="0"/>
              </a:spcBef>
              <a:spcAft>
                <a:spcPts val="0"/>
              </a:spcAft>
              <a:buClrTx/>
              <a:buSzTx/>
              <a:buFontTx/>
            </a:pPr>
            <a:r>
              <a:rPr lang="zh-CN" altLang="en-US" spc="150" dirty="0">
                <a:solidFill>
                  <a:schemeClr val="tx1">
                    <a:lumMod val="75000"/>
                    <a:lumOff val="25000"/>
                  </a:schemeClr>
                </a:solidFill>
                <a:latin typeface="MiSans" panose="00000500000000000000" charset="-122"/>
                <a:sym typeface="MiSans" panose="00000500000000000000" charset="-122"/>
              </a:rPr>
              <a:t>老板具备战略眼光和全局观念，能够根据市场变化和公司实际情况灵活调整战略和规划。</a:t>
            </a:r>
            <a:endParaRPr lang="zh-CN" altLang="en-US" b="0" dirty="0">
              <a:latin typeface="MiSans" panose="00000500000000000000" charset="-122"/>
              <a:ea typeface="MiSans" panose="00000500000000000000" charset="-122"/>
              <a:sym typeface="MiSans" panose="00000500000000000000" charset="-122"/>
            </a:endParaRPr>
          </a:p>
        </p:txBody>
      </p:sp>
      <p:sp>
        <p:nvSpPr>
          <p:cNvPr id="20" name="文本框 19"/>
          <p:cNvSpPr txBox="1"/>
          <p:nvPr>
            <p:custDataLst>
              <p:tags r:id="rId9"/>
            </p:custDataLst>
          </p:nvPr>
        </p:nvSpPr>
        <p:spPr>
          <a:xfrm>
            <a:off x="4051255" y="1490400"/>
            <a:ext cx="1357580" cy="1188813"/>
          </a:xfrm>
          <a:prstGeom prst="rect">
            <a:avLst/>
          </a:prstGeom>
          <a:noFill/>
        </p:spPr>
        <p:txBody>
          <a:bodyPr wrap="square" rtlCol="0" anchor="ctr">
            <a:normAutofit fontScale="90000"/>
          </a:bodyPr>
          <a:lstStyle/>
          <a:p>
            <a:pPr lvl="0" algn="ctr">
              <a:buClrTx/>
              <a:buSzTx/>
              <a:buFontTx/>
            </a:pPr>
            <a:r>
              <a:rPr lang="en-US" altLang="zh-CN" sz="6600" b="1" spc="100" dirty="0">
                <a:gradFill>
                  <a:gsLst>
                    <a:gs pos="67000">
                      <a:schemeClr val="accent2">
                        <a:alpha val="0"/>
                      </a:schemeClr>
                    </a:gs>
                    <a:gs pos="34000">
                      <a:schemeClr val="accent2"/>
                    </a:gs>
                  </a:gsLst>
                  <a:lin ang="5400000" scaled="1"/>
                </a:gradFill>
                <a:latin typeface="微软雅黑" charset="-122"/>
                <a:ea typeface="MiSans" panose="00000500000000000000" charset="-122"/>
                <a:sym typeface="MiSans" panose="00000500000000000000" charset="-122"/>
              </a:rPr>
              <a:t>02</a:t>
            </a:r>
            <a:endParaRPr lang="en-US" altLang="zh-CN" sz="6600" b="1" spc="100" dirty="0">
              <a:gradFill>
                <a:gsLst>
                  <a:gs pos="67000">
                    <a:schemeClr val="accent2">
                      <a:alpha val="0"/>
                    </a:schemeClr>
                  </a:gs>
                  <a:gs pos="34000">
                    <a:schemeClr val="accent2"/>
                  </a:gs>
                </a:gsLst>
                <a:lin ang="5400000" scaled="1"/>
              </a:gradFill>
              <a:latin typeface="微软雅黑" charset="-122"/>
              <a:ea typeface="MiSans" panose="00000500000000000000" charset="-122"/>
              <a:sym typeface="MiSans" panose="00000500000000000000" charset="-122"/>
            </a:endParaRPr>
          </a:p>
        </p:txBody>
      </p:sp>
      <p:sp>
        <p:nvSpPr>
          <p:cNvPr id="25" name="文本框 24"/>
          <p:cNvSpPr txBox="1"/>
          <p:nvPr>
            <p:custDataLst>
              <p:tags r:id="rId10"/>
            </p:custDataLst>
          </p:nvPr>
        </p:nvSpPr>
        <p:spPr>
          <a:xfrm>
            <a:off x="4051255" y="3932698"/>
            <a:ext cx="1357580" cy="1188813"/>
          </a:xfrm>
          <a:prstGeom prst="rect">
            <a:avLst/>
          </a:prstGeom>
          <a:noFill/>
        </p:spPr>
        <p:txBody>
          <a:bodyPr wrap="square" rtlCol="0" anchor="ctr">
            <a:normAutofit fontScale="90000"/>
          </a:bodyPr>
          <a:lstStyle/>
          <a:p>
            <a:pPr lvl="0" algn="ctr">
              <a:buClrTx/>
              <a:buSzTx/>
              <a:buFontTx/>
            </a:pPr>
            <a:r>
              <a:rPr lang="en-US" altLang="zh-CN" sz="6600" b="1" spc="100" dirty="0">
                <a:gradFill>
                  <a:gsLst>
                    <a:gs pos="0">
                      <a:schemeClr val="accent6"/>
                    </a:gs>
                    <a:gs pos="67000">
                      <a:schemeClr val="accent6">
                        <a:alpha val="0"/>
                      </a:schemeClr>
                    </a:gs>
                    <a:gs pos="34000">
                      <a:schemeClr val="accent6"/>
                    </a:gs>
                  </a:gsLst>
                  <a:lin ang="5400000" scaled="1"/>
                </a:gradFill>
                <a:latin typeface="微软雅黑" charset="-122"/>
                <a:ea typeface="MiSans" panose="00000500000000000000" charset="-122"/>
                <a:sym typeface="MiSans" panose="00000500000000000000" charset="-122"/>
              </a:rPr>
              <a:t>06</a:t>
            </a:r>
            <a:endParaRPr lang="en-US" altLang="zh-CN" sz="6600" b="1" spc="100" dirty="0">
              <a:gradFill>
                <a:gsLst>
                  <a:gs pos="0">
                    <a:schemeClr val="accent6"/>
                  </a:gs>
                  <a:gs pos="67000">
                    <a:schemeClr val="accent6">
                      <a:alpha val="0"/>
                    </a:schemeClr>
                  </a:gs>
                  <a:gs pos="34000">
                    <a:schemeClr val="accent6"/>
                  </a:gs>
                </a:gsLst>
                <a:lin ang="5400000" scaled="1"/>
              </a:gradFill>
              <a:latin typeface="微软雅黑" charset="-122"/>
              <a:ea typeface="MiSans" panose="00000500000000000000" charset="-122"/>
              <a:sym typeface="MiSans" panose="00000500000000000000" charset="-122"/>
            </a:endParaRPr>
          </a:p>
        </p:txBody>
      </p:sp>
      <p:sp>
        <p:nvSpPr>
          <p:cNvPr id="178" name="文本框 177"/>
          <p:cNvSpPr txBox="1"/>
          <p:nvPr>
            <p:custDataLst>
              <p:tags r:id="rId11"/>
            </p:custDataLst>
          </p:nvPr>
        </p:nvSpPr>
        <p:spPr>
          <a:xfrm>
            <a:off x="3564614" y="2354528"/>
            <a:ext cx="2329968" cy="1433415"/>
          </a:xfrm>
          <a:prstGeom prst="rect">
            <a:avLst/>
          </a:prstGeom>
          <a:noFill/>
        </p:spPr>
        <p:txBody>
          <a:bodyPr wrap="square" rtlCol="0">
            <a:normAutofit/>
          </a:bodyPr>
          <a:lstStyle>
            <a:defPPr>
              <a:defRPr lang="zh-CN"/>
            </a:defPPr>
            <a:lvl1pPr algn="ctr">
              <a:lnSpc>
                <a:spcPct val="120000"/>
              </a:lnSpc>
              <a:spcBef>
                <a:spcPts val="0"/>
              </a:spcBef>
              <a:spcAft>
                <a:spcPts val="0"/>
              </a:spcAft>
              <a:defRPr b="1">
                <a:uFillTx/>
                <a:latin typeface="Arial" panose="020B0704020202020204" pitchFamily="34" charset="0"/>
                <a:ea typeface="微软雅黑" charset="-122"/>
              </a:defRPr>
            </a:lvl1pPr>
          </a:lstStyle>
          <a:p>
            <a:pPr indent="0" algn="r" fontAlgn="auto">
              <a:lnSpc>
                <a:spcPct val="130000"/>
              </a:lnSpc>
            </a:pPr>
            <a:r>
              <a:rPr lang="zh-CN" altLang="en-US" spc="150" dirty="0">
                <a:solidFill>
                  <a:schemeClr val="tx1">
                    <a:lumMod val="65000"/>
                    <a:lumOff val="35000"/>
                  </a:schemeClr>
                </a:solidFill>
                <a:latin typeface="MiSans" panose="00000500000000000000" charset="-122"/>
                <a:sym typeface="MiSans" panose="00000500000000000000" charset="-122"/>
              </a:rPr>
              <a:t>保障员工权益：签订正规合同，严格执行劳动法规定</a:t>
            </a:r>
            <a:endParaRPr lang="zh-CN" altLang="en-US" b="0" dirty="0">
              <a:latin typeface="MiSans" panose="00000500000000000000" charset="-122"/>
              <a:ea typeface="MiSans" panose="00000500000000000000" charset="-122"/>
              <a:sym typeface="MiSans" panose="00000500000000000000" charset="-122"/>
            </a:endParaRPr>
          </a:p>
        </p:txBody>
      </p:sp>
      <p:sp>
        <p:nvSpPr>
          <p:cNvPr id="183" name="文本框 182"/>
          <p:cNvSpPr txBox="1"/>
          <p:nvPr>
            <p:custDataLst>
              <p:tags r:id="rId12"/>
            </p:custDataLst>
          </p:nvPr>
        </p:nvSpPr>
        <p:spPr>
          <a:xfrm>
            <a:off x="3563965" y="4801374"/>
            <a:ext cx="2331768" cy="1433415"/>
          </a:xfrm>
          <a:prstGeom prst="rect">
            <a:avLst/>
          </a:prstGeom>
          <a:noFill/>
        </p:spPr>
        <p:txBody>
          <a:bodyPr wrap="square" rtlCol="0">
            <a:normAutofit fontScale="70000"/>
          </a:bodyPr>
          <a:lstStyle>
            <a:defPPr>
              <a:defRPr lang="zh-CN"/>
            </a:defPPr>
            <a:lvl1pPr algn="ctr">
              <a:lnSpc>
                <a:spcPct val="120000"/>
              </a:lnSpc>
              <a:spcBef>
                <a:spcPts val="0"/>
              </a:spcBef>
              <a:spcAft>
                <a:spcPts val="0"/>
              </a:spcAft>
              <a:defRPr b="1">
                <a:uFillTx/>
                <a:latin typeface="Arial" panose="020B0704020202020204" pitchFamily="34" charset="0"/>
                <a:ea typeface="微软雅黑" charset="-122"/>
              </a:defRPr>
            </a:lvl1pPr>
          </a:lstStyle>
          <a:p>
            <a:pPr lvl="0" algn="ctr">
              <a:lnSpc>
                <a:spcPct val="130000"/>
              </a:lnSpc>
              <a:spcBef>
                <a:spcPts val="0"/>
              </a:spcBef>
              <a:spcAft>
                <a:spcPts val="0"/>
              </a:spcAft>
              <a:buClrTx/>
              <a:buSzTx/>
              <a:buFontTx/>
            </a:pPr>
            <a:r>
              <a:rPr lang="zh-CN" altLang="en-US" spc="150" dirty="0">
                <a:solidFill>
                  <a:schemeClr val="tx1">
                    <a:lumMod val="75000"/>
                    <a:lumOff val="25000"/>
                  </a:schemeClr>
                </a:solidFill>
                <a:latin typeface="MiSans" panose="00000500000000000000" charset="-122"/>
                <a:sym typeface="MiSans" panose="00000500000000000000" charset="-122"/>
              </a:rPr>
              <a:t>老板在制定公司战略和规划时需要充分考虑公司内部资源和外部环境，制定出切实可行的战略和规划。</a:t>
            </a:r>
            <a:endParaRPr lang="zh-CN" altLang="en-US" b="0" dirty="0">
              <a:latin typeface="MiSans" panose="00000500000000000000" charset="-122"/>
              <a:ea typeface="MiSans" panose="00000500000000000000" charset="-122"/>
              <a:sym typeface="MiSans" panose="00000500000000000000" charset="-122"/>
            </a:endParaRPr>
          </a:p>
        </p:txBody>
      </p:sp>
      <p:sp>
        <p:nvSpPr>
          <p:cNvPr id="22" name="文本框 21"/>
          <p:cNvSpPr txBox="1"/>
          <p:nvPr>
            <p:custDataLst>
              <p:tags r:id="rId13"/>
            </p:custDataLst>
          </p:nvPr>
        </p:nvSpPr>
        <p:spPr>
          <a:xfrm>
            <a:off x="9505005" y="1490400"/>
            <a:ext cx="1357580" cy="1188813"/>
          </a:xfrm>
          <a:prstGeom prst="rect">
            <a:avLst/>
          </a:prstGeom>
          <a:noFill/>
        </p:spPr>
        <p:txBody>
          <a:bodyPr wrap="square" rtlCol="0" anchor="ctr">
            <a:normAutofit fontScale="90000"/>
          </a:bodyPr>
          <a:lstStyle>
            <a:defPPr>
              <a:defRPr lang="zh-CN"/>
            </a:defPPr>
            <a:lvl1pPr algn="ctr">
              <a:defRPr sz="6000" b="1" spc="100">
                <a:gradFill>
                  <a:gsLst>
                    <a:gs pos="0">
                      <a:schemeClr val="accent4"/>
                    </a:gs>
                    <a:gs pos="67000">
                      <a:schemeClr val="accent4">
                        <a:alpha val="0"/>
                      </a:schemeClr>
                    </a:gs>
                    <a:gs pos="34000">
                      <a:schemeClr val="accent4"/>
                    </a:gs>
                  </a:gsLst>
                  <a:lin ang="5400000" scaled="1"/>
                </a:gradFill>
                <a:latin typeface="微软雅黑" charset="-122"/>
              </a:defRPr>
            </a:lvl1pPr>
          </a:lstStyle>
          <a:p>
            <a:r>
              <a:rPr lang="en-US" altLang="zh-CN" sz="6600" dirty="0">
                <a:ea typeface="MiSans" panose="00000500000000000000" charset="-122"/>
              </a:rPr>
              <a:t>04</a:t>
            </a:r>
            <a:endParaRPr lang="zh-CN" altLang="en-US" sz="6600" dirty="0">
              <a:ea typeface="MiSans" panose="00000500000000000000" charset="-122"/>
            </a:endParaRPr>
          </a:p>
        </p:txBody>
      </p:sp>
      <p:sp>
        <p:nvSpPr>
          <p:cNvPr id="27" name="文本框 26"/>
          <p:cNvSpPr txBox="1"/>
          <p:nvPr>
            <p:custDataLst>
              <p:tags r:id="rId14"/>
            </p:custDataLst>
          </p:nvPr>
        </p:nvSpPr>
        <p:spPr>
          <a:xfrm>
            <a:off x="9505005" y="3932698"/>
            <a:ext cx="1357580" cy="1188813"/>
          </a:xfrm>
          <a:prstGeom prst="rect">
            <a:avLst/>
          </a:prstGeom>
          <a:noFill/>
        </p:spPr>
        <p:txBody>
          <a:bodyPr wrap="square" rtlCol="0" anchor="ctr">
            <a:normAutofit fontScale="90000"/>
          </a:bodyPr>
          <a:lstStyle/>
          <a:p>
            <a:pPr lvl="0" algn="ctr">
              <a:buClrTx/>
              <a:buSzTx/>
              <a:buFontTx/>
            </a:pPr>
            <a:r>
              <a:rPr lang="en-US" altLang="zh-CN" sz="6600" b="1" spc="100" dirty="0">
                <a:gradFill>
                  <a:gsLst>
                    <a:gs pos="67000">
                      <a:schemeClr val="accent2">
                        <a:alpha val="0"/>
                      </a:schemeClr>
                    </a:gs>
                    <a:gs pos="34000">
                      <a:schemeClr val="accent2"/>
                    </a:gs>
                  </a:gsLst>
                  <a:lin ang="5400000" scaled="1"/>
                </a:gradFill>
                <a:latin typeface="微软雅黑" charset="-122"/>
                <a:ea typeface="MiSans" panose="00000500000000000000" charset="-122"/>
                <a:sym typeface="MiSans" panose="00000500000000000000" charset="-122"/>
              </a:rPr>
              <a:t>08</a:t>
            </a:r>
            <a:endParaRPr lang="en-US" altLang="zh-CN" sz="6600" b="1" spc="100" dirty="0">
              <a:gradFill>
                <a:gsLst>
                  <a:gs pos="67000">
                    <a:schemeClr val="accent2">
                      <a:alpha val="0"/>
                    </a:schemeClr>
                  </a:gs>
                  <a:gs pos="34000">
                    <a:schemeClr val="accent2"/>
                  </a:gs>
                </a:gsLst>
                <a:lin ang="5400000" scaled="1"/>
              </a:gradFill>
              <a:latin typeface="微软雅黑" charset="-122"/>
              <a:ea typeface="MiSans" panose="00000500000000000000" charset="-122"/>
              <a:sym typeface="MiSans" panose="00000500000000000000" charset="-122"/>
            </a:endParaRPr>
          </a:p>
        </p:txBody>
      </p:sp>
      <p:sp>
        <p:nvSpPr>
          <p:cNvPr id="180" name="文本框 179"/>
          <p:cNvSpPr txBox="1"/>
          <p:nvPr>
            <p:custDataLst>
              <p:tags r:id="rId15"/>
            </p:custDataLst>
          </p:nvPr>
        </p:nvSpPr>
        <p:spPr>
          <a:xfrm>
            <a:off x="9019015" y="2278511"/>
            <a:ext cx="2329968" cy="1433415"/>
          </a:xfrm>
          <a:prstGeom prst="rect">
            <a:avLst/>
          </a:prstGeom>
          <a:noFill/>
        </p:spPr>
        <p:txBody>
          <a:bodyPr wrap="square" rtlCol="0">
            <a:normAutofit fontScale="90000"/>
          </a:bodyPr>
          <a:lstStyle>
            <a:defPPr>
              <a:defRPr lang="zh-CN"/>
            </a:defPPr>
            <a:lvl1pPr algn="ctr">
              <a:lnSpc>
                <a:spcPct val="120000"/>
              </a:lnSpc>
              <a:spcBef>
                <a:spcPts val="0"/>
              </a:spcBef>
              <a:spcAft>
                <a:spcPts val="0"/>
              </a:spcAft>
              <a:defRPr b="1">
                <a:uFillTx/>
                <a:latin typeface="Arial" panose="020B0704020202020204" pitchFamily="34" charset="0"/>
                <a:ea typeface="微软雅黑" charset="-122"/>
              </a:defRPr>
            </a:lvl1pPr>
          </a:lstStyle>
          <a:p>
            <a:pPr lvl="0" algn="ctr">
              <a:lnSpc>
                <a:spcPct val="130000"/>
              </a:lnSpc>
              <a:spcBef>
                <a:spcPts val="0"/>
              </a:spcBef>
              <a:spcAft>
                <a:spcPts val="0"/>
              </a:spcAft>
              <a:buClrTx/>
              <a:buSzTx/>
              <a:buFontTx/>
            </a:pPr>
            <a:r>
              <a:rPr lang="zh-CN" altLang="en-US" spc="150" dirty="0">
                <a:solidFill>
                  <a:schemeClr val="tx1">
                    <a:lumMod val="75000"/>
                    <a:lumOff val="25000"/>
                  </a:schemeClr>
                </a:solidFill>
                <a:latin typeface="MiSans" panose="00000500000000000000" charset="-122"/>
                <a:sym typeface="MiSans" panose="00000500000000000000" charset="-122"/>
              </a:rPr>
              <a:t>老板在制定公司战略和规划中发挥关键作用，能够为公司指明发展方向和目标。</a:t>
            </a:r>
            <a:endParaRPr lang="zh-CN" altLang="en-US" b="0" dirty="0">
              <a:latin typeface="MiSans" panose="00000500000000000000" charset="-122"/>
              <a:ea typeface="MiSans" panose="00000500000000000000" charset="-122"/>
              <a:sym typeface="MiSans" panose="00000500000000000000" charset="-122"/>
            </a:endParaRPr>
          </a:p>
        </p:txBody>
      </p:sp>
      <p:sp>
        <p:nvSpPr>
          <p:cNvPr id="184" name="文本框 183"/>
          <p:cNvSpPr txBox="1"/>
          <p:nvPr>
            <p:custDataLst>
              <p:tags r:id="rId16"/>
            </p:custDataLst>
          </p:nvPr>
        </p:nvSpPr>
        <p:spPr>
          <a:xfrm>
            <a:off x="9017715" y="4816317"/>
            <a:ext cx="2331768" cy="1433415"/>
          </a:xfrm>
          <a:prstGeom prst="rect">
            <a:avLst/>
          </a:prstGeom>
          <a:noFill/>
        </p:spPr>
        <p:txBody>
          <a:bodyPr wrap="square" rtlCol="0">
            <a:normAutofit fontScale="90000"/>
          </a:bodyPr>
          <a:lstStyle>
            <a:defPPr>
              <a:defRPr lang="zh-CN"/>
            </a:defPPr>
            <a:lvl1pPr algn="ctr">
              <a:lnSpc>
                <a:spcPct val="120000"/>
              </a:lnSpc>
              <a:spcBef>
                <a:spcPts val="0"/>
              </a:spcBef>
              <a:spcAft>
                <a:spcPts val="0"/>
              </a:spcAft>
              <a:defRPr b="1">
                <a:uFillTx/>
                <a:latin typeface="Arial" panose="020B0704020202020204" pitchFamily="34" charset="0"/>
                <a:ea typeface="微软雅黑" charset="-122"/>
              </a:defRPr>
            </a:lvl1pPr>
          </a:lstStyle>
          <a:p>
            <a:pPr algn="l" fontAlgn="auto">
              <a:lnSpc>
                <a:spcPct val="130000"/>
              </a:lnSpc>
              <a:spcAft>
                <a:spcPts val="1000"/>
              </a:spcAft>
            </a:pPr>
            <a:r>
              <a:rPr lang="zh-CN" altLang="en-US" spc="150">
                <a:effectLst/>
                <a:latin typeface="MiSans" panose="00000500000000000000" charset="-122"/>
                <a:sym typeface="MiSans" panose="00000500000000000000" charset="-122"/>
              </a:rPr>
              <a:t>老板通过企业的经营活动，推动了经济的发展，为国家经济增长做出了贡献。</a:t>
            </a:r>
            <a:endParaRPr lang="zh-CN" altLang="en-US" b="0" dirty="0">
              <a:latin typeface="MiSans" panose="00000500000000000000" charset="-122"/>
              <a:ea typeface="MiSans" panose="00000500000000000000" charset="-122"/>
              <a:sym typeface="MiSans" panose="00000500000000000000" charset="-122"/>
            </a:endParaRPr>
          </a:p>
        </p:txBody>
      </p:sp>
    </p:spTree>
    <p:custDataLst>
      <p:tags r:id="rId17"/>
    </p:custData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rPr lang="zh-CN" altLang="en-US"/>
              <a:t>十一、对团队的一些小建议</a:t>
            </a:r>
            <a:endParaRPr lang="zh-CN" altLang="en-US"/>
          </a:p>
        </p:txBody>
      </p:sp>
      <p:sp>
        <p:nvSpPr>
          <p:cNvPr id="18" name="直角三角形 17"/>
          <p:cNvSpPr/>
          <p:nvPr>
            <p:custDataLst>
              <p:tags r:id="rId1"/>
            </p:custDataLst>
          </p:nvPr>
        </p:nvSpPr>
        <p:spPr>
          <a:xfrm>
            <a:off x="2058840" y="4053840"/>
            <a:ext cx="84243" cy="140404"/>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3" name="对角圆角矩形 52"/>
          <p:cNvSpPr/>
          <p:nvPr>
            <p:custDataLst>
              <p:tags r:id="rId2"/>
            </p:custDataLst>
          </p:nvPr>
        </p:nvSpPr>
        <p:spPr>
          <a:xfrm>
            <a:off x="1499579" y="1631667"/>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4" name="对角圆角矩形 53"/>
          <p:cNvSpPr/>
          <p:nvPr>
            <p:custDataLst>
              <p:tags r:id="rId3"/>
            </p:custDataLst>
          </p:nvPr>
        </p:nvSpPr>
        <p:spPr>
          <a:xfrm>
            <a:off x="1499579" y="1490400"/>
            <a:ext cx="559136" cy="533537"/>
          </a:xfrm>
          <a:prstGeom prst="round2DiagRect">
            <a:avLst>
              <a:gd name="adj1" fmla="val 26654"/>
              <a:gd name="adj2" fmla="val 0"/>
            </a:avLst>
          </a:prstGeom>
          <a:solidFill>
            <a:schemeClr val="accent1"/>
          </a:solidFill>
          <a:ln>
            <a:noFill/>
          </a:ln>
          <a:effectLst>
            <a:outerShdw blurRad="165100" dist="25400" dir="2700000" sx="102000" sy="102000" algn="tl" rotWithShape="0">
              <a:schemeClr val="accent1">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5" name="直角三角形 54"/>
          <p:cNvSpPr/>
          <p:nvPr>
            <p:custDataLst>
              <p:tags r:id="rId4"/>
            </p:custDataLst>
          </p:nvPr>
        </p:nvSpPr>
        <p:spPr>
          <a:xfrm>
            <a:off x="2058840" y="1491045"/>
            <a:ext cx="84243" cy="140404"/>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7" name="文本框 56"/>
          <p:cNvSpPr txBox="1"/>
          <p:nvPr>
            <p:custDataLst>
              <p:tags r:id="rId5"/>
            </p:custDataLst>
          </p:nvPr>
        </p:nvSpPr>
        <p:spPr>
          <a:xfrm>
            <a:off x="2094963" y="1634892"/>
            <a:ext cx="8300713" cy="760993"/>
          </a:xfrm>
          <a:prstGeom prst="rect">
            <a:avLst/>
          </a:prstGeom>
          <a:noFill/>
        </p:spPr>
        <p:txBody>
          <a:bodyPr wrap="square" tIns="0" bIns="107950" rtlCol="0" anchor="ctr" anchorCtr="0">
            <a:normAutofit/>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不足之处：团队工作氛围与沟通有待</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改善。</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6" name="对角圆角矩形 5"/>
          <p:cNvSpPr/>
          <p:nvPr>
            <p:custDataLst>
              <p:tags r:id="rId6"/>
            </p:custDataLst>
          </p:nvPr>
        </p:nvSpPr>
        <p:spPr>
          <a:xfrm>
            <a:off x="1499579" y="2912742"/>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7" name="对角圆角矩形 6"/>
          <p:cNvSpPr/>
          <p:nvPr>
            <p:custDataLst>
              <p:tags r:id="rId7"/>
            </p:custDataLst>
          </p:nvPr>
        </p:nvSpPr>
        <p:spPr>
          <a:xfrm>
            <a:off x="1499579" y="2771475"/>
            <a:ext cx="559136" cy="533537"/>
          </a:xfrm>
          <a:prstGeom prst="round2DiagRect">
            <a:avLst>
              <a:gd name="adj1" fmla="val 26654"/>
              <a:gd name="adj2" fmla="val 0"/>
            </a:avLst>
          </a:prstGeom>
          <a:solidFill>
            <a:schemeClr val="accent2"/>
          </a:solidFill>
          <a:ln>
            <a:noFill/>
          </a:ln>
          <a:effectLst>
            <a:outerShdw blurRad="165100" dist="25400" dir="2700000" sx="102000" sy="102000" algn="tl" rotWithShape="0">
              <a:schemeClr val="accent2">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8" name="直角三角形 7"/>
          <p:cNvSpPr/>
          <p:nvPr>
            <p:custDataLst>
              <p:tags r:id="rId8"/>
            </p:custDataLst>
          </p:nvPr>
        </p:nvSpPr>
        <p:spPr>
          <a:xfrm>
            <a:off x="2058840" y="2772765"/>
            <a:ext cx="84243" cy="140404"/>
          </a:xfrm>
          <a:prstGeom prst="r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9" name="文本框 8"/>
          <p:cNvSpPr txBox="1"/>
          <p:nvPr>
            <p:custDataLst>
              <p:tags r:id="rId9"/>
            </p:custDataLst>
          </p:nvPr>
        </p:nvSpPr>
        <p:spPr>
          <a:xfrm>
            <a:off x="2094963" y="2923707"/>
            <a:ext cx="8300713" cy="760993"/>
          </a:xfrm>
          <a:prstGeom prst="rect">
            <a:avLst/>
          </a:prstGeom>
          <a:noFill/>
        </p:spPr>
        <p:txBody>
          <a:bodyPr wrap="square" tIns="0" bIns="107950" rtlCol="0" anchor="ctr" anchorCtr="0">
            <a:normAutofit fontScale="90000"/>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改进计划：增强团队成员之间的协作沟通，组织丰富有趣的</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互动活动或者兴趣分享</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Tree>
    <p:custDataLst>
      <p:tags r:id="rId10"/>
    </p:custData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idx="7"/>
            <p:custDataLst>
              <p:tags r:id="rId1"/>
            </p:custDataLst>
          </p:nvPr>
        </p:nvSpPr>
        <p:spPr/>
        <p:txBody>
          <a:bodyPr/>
          <a:lstStyle/>
          <a:p>
            <a:r>
              <a:rPr lang="zh-CN" altLang="en-US"/>
              <a:t>2024我想成为 </a:t>
            </a:r>
            <a:endParaRPr lang="zh-CN" altLang="en-US"/>
          </a:p>
        </p:txBody>
      </p:sp>
    </p:spTree>
    <p:custDataLst>
      <p:tags r:id="rId2"/>
    </p:custData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2"/>
            <p:custDataLst>
              <p:tags r:id="rId1"/>
            </p:custDataLst>
          </p:nvPr>
        </p:nvSpPr>
        <p:spPr/>
        <p:txBody>
          <a:bodyPr/>
          <a:lstStyle/>
          <a:p>
            <a:r>
              <a:rPr lang="zh-CN" altLang="en-US"/>
              <a:t>CONTENTS</a:t>
            </a:r>
            <a:endParaRPr lang="zh-CN" altLang="en-US"/>
          </a:p>
        </p:txBody>
      </p:sp>
      <p:sp>
        <p:nvSpPr>
          <p:cNvPr id="10" name="标题 9"/>
          <p:cNvSpPr>
            <a:spLocks noGrp="1"/>
          </p:cNvSpPr>
          <p:nvPr>
            <p:ph type="title" idx="1"/>
            <p:custDataLst>
              <p:tags r:id="rId2"/>
            </p:custDataLst>
          </p:nvPr>
        </p:nvSpPr>
        <p:spPr/>
        <p:txBody>
          <a:bodyPr/>
          <a:lstStyle/>
          <a:p>
            <a:r>
              <a:rPr lang="zh-CN" altLang="en-US"/>
              <a:t>目录</a:t>
            </a:r>
            <a:endParaRPr lang="zh-CN" altLang="en-US"/>
          </a:p>
        </p:txBody>
      </p:sp>
      <p:sp>
        <p:nvSpPr>
          <p:cNvPr id="6" name="序号"/>
          <p:cNvSpPr txBox="1"/>
          <p:nvPr>
            <p:custDataLst>
              <p:tags r:id="rId3"/>
            </p:custDataLst>
          </p:nvPr>
        </p:nvSpPr>
        <p:spPr>
          <a:xfrm>
            <a:off x="6299200" y="824865"/>
            <a:ext cx="575945" cy="575945"/>
          </a:xfrm>
          <a:prstGeom prst="roundRect">
            <a:avLst>
              <a:gd name="adj" fmla="val 50000"/>
            </a:avLst>
          </a:prstGeom>
          <a:solidFill>
            <a:schemeClr val="accent3"/>
          </a:solidFill>
        </p:spPr>
        <p:txBody>
          <a:bodyPr wrap="square" lIns="0" tIns="0" rIns="0" bIns="0" rtlCol="0" anchor="ctr" anchorCtr="0">
            <a:normAutofit/>
          </a:bodyPr>
          <a:p>
            <a:pPr algn="ctr">
              <a:lnSpc>
                <a:spcPct val="100000"/>
              </a:lnSpc>
            </a:pPr>
            <a:r>
              <a:rPr lang="en-US" sz="2400" b="1" dirty="0">
                <a:solidFill>
                  <a:schemeClr val="lt1">
                    <a:lumMod val="100000"/>
                  </a:schemeClr>
                </a:solidFill>
                <a:latin typeface="+mj-ea"/>
                <a:ea typeface="+mj-ea"/>
              </a:rPr>
              <a:t>1</a:t>
            </a:r>
            <a:endParaRPr lang="en-US" sz="2400" b="1" dirty="0">
              <a:solidFill>
                <a:schemeClr val="lt1">
                  <a:lumMod val="100000"/>
                </a:schemeClr>
              </a:solidFill>
              <a:latin typeface="+mj-ea"/>
              <a:ea typeface="+mj-ea"/>
            </a:endParaRPr>
          </a:p>
        </p:txBody>
      </p:sp>
      <p:sp>
        <p:nvSpPr>
          <p:cNvPr id="7" name="项标题"/>
          <p:cNvSpPr txBox="1"/>
          <p:nvPr>
            <p:custDataLst>
              <p:tags r:id="rId4"/>
            </p:custDataLst>
          </p:nvPr>
        </p:nvSpPr>
        <p:spPr>
          <a:xfrm>
            <a:off x="7138670" y="896620"/>
            <a:ext cx="4684395" cy="822960"/>
          </a:xfrm>
          <a:prstGeom prst="rect">
            <a:avLst/>
          </a:prstGeom>
          <a:noFill/>
        </p:spPr>
        <p:txBody>
          <a:bodyPr wrap="square" lIns="0" tIns="0" rIns="0" bIns="0" rtlCol="0" anchor="t">
            <a:normAutofit/>
          </a:bodyPr>
          <a:p>
            <a:pPr>
              <a:lnSpc>
                <a:spcPct val="100000"/>
              </a:lnSpc>
            </a:pPr>
            <a:r>
              <a:rPr lang="zh-CN" altLang="en-US" sz="2800" b="1" spc="300" dirty="0">
                <a:solidFill>
                  <a:schemeClr val="accent4"/>
                </a:solidFill>
                <a:latin typeface="+mj-ea"/>
                <a:ea typeface="+mj-ea"/>
              </a:rPr>
              <a:t>核心期望改变的地方</a:t>
            </a:r>
            <a:endParaRPr lang="zh-CN" altLang="en-US" sz="2800" b="1" spc="300" dirty="0">
              <a:solidFill>
                <a:schemeClr val="accent4"/>
              </a:solidFill>
              <a:latin typeface="+mj-ea"/>
              <a:ea typeface="+mj-ea"/>
            </a:endParaRPr>
          </a:p>
        </p:txBody>
      </p:sp>
      <p:sp>
        <p:nvSpPr>
          <p:cNvPr id="11" name="序号"/>
          <p:cNvSpPr txBox="1"/>
          <p:nvPr>
            <p:custDataLst>
              <p:tags r:id="rId5"/>
            </p:custDataLst>
          </p:nvPr>
        </p:nvSpPr>
        <p:spPr>
          <a:xfrm>
            <a:off x="6299200" y="1994535"/>
            <a:ext cx="575945" cy="575945"/>
          </a:xfrm>
          <a:prstGeom prst="roundRect">
            <a:avLst>
              <a:gd name="adj" fmla="val 50000"/>
            </a:avLst>
          </a:prstGeom>
          <a:solidFill>
            <a:schemeClr val="accent3"/>
          </a:solidFill>
        </p:spPr>
        <p:txBody>
          <a:bodyPr wrap="square" lIns="0" tIns="0" rIns="0" bIns="0" rtlCol="0" anchor="ctr" anchorCtr="0">
            <a:normAutofit/>
          </a:bodyPr>
          <a:p>
            <a:pPr algn="ctr">
              <a:lnSpc>
                <a:spcPct val="100000"/>
              </a:lnSpc>
            </a:pPr>
            <a:r>
              <a:rPr lang="en-US" sz="2400" b="1" dirty="0">
                <a:solidFill>
                  <a:schemeClr val="lt1">
                    <a:lumMod val="100000"/>
                  </a:schemeClr>
                </a:solidFill>
                <a:latin typeface="+mj-ea"/>
                <a:ea typeface="+mj-ea"/>
              </a:rPr>
              <a:t>2</a:t>
            </a:r>
            <a:endParaRPr lang="en-US" sz="2400" b="1" dirty="0">
              <a:solidFill>
                <a:schemeClr val="lt1">
                  <a:lumMod val="100000"/>
                </a:schemeClr>
              </a:solidFill>
              <a:latin typeface="+mj-ea"/>
              <a:ea typeface="+mj-ea"/>
            </a:endParaRPr>
          </a:p>
        </p:txBody>
      </p:sp>
      <p:sp>
        <p:nvSpPr>
          <p:cNvPr id="12" name="项标题"/>
          <p:cNvSpPr txBox="1"/>
          <p:nvPr>
            <p:custDataLst>
              <p:tags r:id="rId6"/>
            </p:custDataLst>
          </p:nvPr>
        </p:nvSpPr>
        <p:spPr>
          <a:xfrm>
            <a:off x="7138670" y="2066290"/>
            <a:ext cx="4684395" cy="824230"/>
          </a:xfrm>
          <a:prstGeom prst="rect">
            <a:avLst/>
          </a:prstGeom>
          <a:noFill/>
        </p:spPr>
        <p:txBody>
          <a:bodyPr wrap="square" lIns="0" tIns="0" rIns="0" bIns="0" rtlCol="0" anchor="t">
            <a:normAutofit/>
          </a:bodyPr>
          <a:p>
            <a:pPr>
              <a:lnSpc>
                <a:spcPct val="100000"/>
              </a:lnSpc>
            </a:pPr>
            <a:r>
              <a:rPr lang="zh-CN" altLang="en-US" sz="2800" b="1" spc="300" dirty="0">
                <a:solidFill>
                  <a:schemeClr val="accent4"/>
                </a:solidFill>
                <a:latin typeface="+mj-ea"/>
                <a:ea typeface="+mj-ea"/>
              </a:rPr>
              <a:t>最想做的事</a:t>
            </a:r>
            <a:endParaRPr lang="zh-CN" altLang="en-US" sz="2800" b="1" spc="300" dirty="0">
              <a:solidFill>
                <a:schemeClr val="accent4"/>
              </a:solidFill>
              <a:latin typeface="+mj-ea"/>
              <a:ea typeface="+mj-ea"/>
            </a:endParaRPr>
          </a:p>
        </p:txBody>
      </p:sp>
      <p:sp>
        <p:nvSpPr>
          <p:cNvPr id="14" name="序号"/>
          <p:cNvSpPr txBox="1"/>
          <p:nvPr>
            <p:custDataLst>
              <p:tags r:id="rId7"/>
            </p:custDataLst>
          </p:nvPr>
        </p:nvSpPr>
        <p:spPr>
          <a:xfrm>
            <a:off x="6299200" y="3165475"/>
            <a:ext cx="575945" cy="575945"/>
          </a:xfrm>
          <a:prstGeom prst="roundRect">
            <a:avLst>
              <a:gd name="adj" fmla="val 50000"/>
            </a:avLst>
          </a:prstGeom>
          <a:solidFill>
            <a:schemeClr val="accent3"/>
          </a:solidFill>
        </p:spPr>
        <p:txBody>
          <a:bodyPr wrap="square" lIns="0" tIns="0" rIns="0" bIns="0" rtlCol="0" anchor="ctr" anchorCtr="0">
            <a:normAutofit/>
          </a:bodyPr>
          <a:p>
            <a:pPr algn="ctr">
              <a:lnSpc>
                <a:spcPct val="100000"/>
              </a:lnSpc>
            </a:pPr>
            <a:r>
              <a:rPr lang="en-US" sz="2400" b="1" dirty="0">
                <a:solidFill>
                  <a:schemeClr val="lt1">
                    <a:lumMod val="100000"/>
                  </a:schemeClr>
                </a:solidFill>
                <a:latin typeface="+mj-ea"/>
                <a:ea typeface="+mj-ea"/>
              </a:rPr>
              <a:t>3</a:t>
            </a:r>
            <a:endParaRPr lang="en-US" sz="2400" b="1" dirty="0">
              <a:solidFill>
                <a:schemeClr val="lt1">
                  <a:lumMod val="100000"/>
                </a:schemeClr>
              </a:solidFill>
              <a:latin typeface="+mj-ea"/>
              <a:ea typeface="+mj-ea"/>
            </a:endParaRPr>
          </a:p>
        </p:txBody>
      </p:sp>
      <p:sp>
        <p:nvSpPr>
          <p:cNvPr id="15" name="项标题"/>
          <p:cNvSpPr txBox="1"/>
          <p:nvPr>
            <p:custDataLst>
              <p:tags r:id="rId8"/>
            </p:custDataLst>
          </p:nvPr>
        </p:nvSpPr>
        <p:spPr>
          <a:xfrm>
            <a:off x="7138670" y="3237230"/>
            <a:ext cx="4684395" cy="824230"/>
          </a:xfrm>
          <a:prstGeom prst="rect">
            <a:avLst/>
          </a:prstGeom>
          <a:noFill/>
        </p:spPr>
        <p:txBody>
          <a:bodyPr wrap="square" lIns="0" tIns="0" rIns="0" bIns="0" rtlCol="0" anchor="t">
            <a:normAutofit/>
          </a:bodyPr>
          <a:p>
            <a:pPr>
              <a:lnSpc>
                <a:spcPct val="100000"/>
              </a:lnSpc>
            </a:pPr>
            <a:r>
              <a:rPr lang="zh-CN" altLang="en-US" sz="2800" b="1" spc="300" dirty="0">
                <a:solidFill>
                  <a:schemeClr val="accent4"/>
                </a:solidFill>
                <a:latin typeface="+mj-ea"/>
                <a:ea typeface="+mj-ea"/>
              </a:rPr>
              <a:t>最想突破的地方</a:t>
            </a:r>
            <a:endParaRPr lang="zh-CN" altLang="en-US" sz="2800" b="1" spc="300" dirty="0">
              <a:solidFill>
                <a:schemeClr val="accent4"/>
              </a:solidFill>
              <a:latin typeface="+mj-ea"/>
              <a:ea typeface="+mj-ea"/>
            </a:endParaRPr>
          </a:p>
        </p:txBody>
      </p:sp>
      <p:sp>
        <p:nvSpPr>
          <p:cNvPr id="17" name="序号"/>
          <p:cNvSpPr txBox="1"/>
          <p:nvPr>
            <p:custDataLst>
              <p:tags r:id="rId9"/>
            </p:custDataLst>
          </p:nvPr>
        </p:nvSpPr>
        <p:spPr>
          <a:xfrm>
            <a:off x="6299200" y="4336415"/>
            <a:ext cx="575945" cy="575945"/>
          </a:xfrm>
          <a:prstGeom prst="roundRect">
            <a:avLst>
              <a:gd name="adj" fmla="val 50000"/>
            </a:avLst>
          </a:prstGeom>
          <a:solidFill>
            <a:schemeClr val="accent3"/>
          </a:solidFill>
        </p:spPr>
        <p:txBody>
          <a:bodyPr wrap="square" lIns="0" tIns="0" rIns="0" bIns="0" rtlCol="0" anchor="ctr" anchorCtr="0">
            <a:normAutofit/>
          </a:bodyPr>
          <a:p>
            <a:pPr algn="ctr">
              <a:lnSpc>
                <a:spcPct val="100000"/>
              </a:lnSpc>
            </a:pPr>
            <a:r>
              <a:rPr lang="en-US" sz="2400" b="1" dirty="0">
                <a:solidFill>
                  <a:schemeClr val="lt1">
                    <a:lumMod val="100000"/>
                  </a:schemeClr>
                </a:solidFill>
                <a:latin typeface="+mj-ea"/>
                <a:ea typeface="+mj-ea"/>
              </a:rPr>
              <a:t>4</a:t>
            </a:r>
            <a:endParaRPr lang="en-US" sz="2400" b="1" dirty="0">
              <a:solidFill>
                <a:schemeClr val="lt1">
                  <a:lumMod val="100000"/>
                </a:schemeClr>
              </a:solidFill>
              <a:latin typeface="+mj-ea"/>
              <a:ea typeface="+mj-ea"/>
            </a:endParaRPr>
          </a:p>
        </p:txBody>
      </p:sp>
      <p:sp>
        <p:nvSpPr>
          <p:cNvPr id="18" name="项标题"/>
          <p:cNvSpPr txBox="1"/>
          <p:nvPr>
            <p:custDataLst>
              <p:tags r:id="rId10"/>
            </p:custDataLst>
          </p:nvPr>
        </p:nvSpPr>
        <p:spPr>
          <a:xfrm>
            <a:off x="7138670" y="4408805"/>
            <a:ext cx="4684395" cy="824230"/>
          </a:xfrm>
          <a:prstGeom prst="rect">
            <a:avLst/>
          </a:prstGeom>
          <a:noFill/>
        </p:spPr>
        <p:txBody>
          <a:bodyPr wrap="square" lIns="0" tIns="0" rIns="0" bIns="0" rtlCol="0" anchor="t">
            <a:normAutofit/>
          </a:bodyPr>
          <a:p>
            <a:pPr>
              <a:lnSpc>
                <a:spcPct val="100000"/>
              </a:lnSpc>
            </a:pPr>
            <a:r>
              <a:rPr lang="zh-CN" altLang="en-US" sz="2800" b="1" spc="300" dirty="0">
                <a:solidFill>
                  <a:schemeClr val="accent4"/>
                </a:solidFill>
                <a:latin typeface="+mj-ea"/>
                <a:ea typeface="+mj-ea"/>
              </a:rPr>
              <a:t>最想有变化的地方</a:t>
            </a:r>
            <a:endParaRPr lang="zh-CN" altLang="en-US" sz="2800" b="1" spc="300" dirty="0">
              <a:solidFill>
                <a:schemeClr val="accent4"/>
              </a:solidFill>
              <a:latin typeface="+mj-ea"/>
              <a:ea typeface="+mj-ea"/>
            </a:endParaRPr>
          </a:p>
        </p:txBody>
      </p:sp>
      <p:sp>
        <p:nvSpPr>
          <p:cNvPr id="3" name="序号"/>
          <p:cNvSpPr txBox="1"/>
          <p:nvPr>
            <p:custDataLst>
              <p:tags r:id="rId11"/>
            </p:custDataLst>
          </p:nvPr>
        </p:nvSpPr>
        <p:spPr>
          <a:xfrm>
            <a:off x="6299200" y="5507355"/>
            <a:ext cx="575945" cy="575945"/>
          </a:xfrm>
          <a:prstGeom prst="roundRect">
            <a:avLst>
              <a:gd name="adj" fmla="val 50000"/>
            </a:avLst>
          </a:prstGeom>
          <a:solidFill>
            <a:schemeClr val="accent3"/>
          </a:solidFill>
        </p:spPr>
        <p:txBody>
          <a:bodyPr wrap="square" lIns="0" tIns="0" rIns="0" bIns="0" rtlCol="0" anchor="ctr" anchorCtr="0">
            <a:normAutofit/>
          </a:bodyPr>
          <a:p>
            <a:pPr algn="ctr">
              <a:lnSpc>
                <a:spcPct val="100000"/>
              </a:lnSpc>
            </a:pPr>
            <a:r>
              <a:rPr lang="en-US" sz="2400" b="1" dirty="0">
                <a:solidFill>
                  <a:schemeClr val="lt1">
                    <a:lumMod val="100000"/>
                  </a:schemeClr>
                </a:solidFill>
                <a:latin typeface="+mj-ea"/>
                <a:ea typeface="+mj-ea"/>
              </a:rPr>
              <a:t>5</a:t>
            </a:r>
            <a:endParaRPr lang="en-US" sz="2400" b="1" dirty="0">
              <a:solidFill>
                <a:schemeClr val="lt1">
                  <a:lumMod val="100000"/>
                </a:schemeClr>
              </a:solidFill>
              <a:latin typeface="+mj-ea"/>
              <a:ea typeface="+mj-ea"/>
            </a:endParaRPr>
          </a:p>
        </p:txBody>
      </p:sp>
      <p:sp>
        <p:nvSpPr>
          <p:cNvPr id="8" name="项标题"/>
          <p:cNvSpPr txBox="1"/>
          <p:nvPr>
            <p:custDataLst>
              <p:tags r:id="rId12"/>
            </p:custDataLst>
          </p:nvPr>
        </p:nvSpPr>
        <p:spPr>
          <a:xfrm>
            <a:off x="7138670" y="5579745"/>
            <a:ext cx="4684395" cy="824230"/>
          </a:xfrm>
          <a:prstGeom prst="rect">
            <a:avLst/>
          </a:prstGeom>
          <a:noFill/>
        </p:spPr>
        <p:txBody>
          <a:bodyPr wrap="square" lIns="0" tIns="0" rIns="0" bIns="0" rtlCol="0" anchor="t">
            <a:normAutofit/>
          </a:bodyPr>
          <a:p>
            <a:pPr>
              <a:lnSpc>
                <a:spcPct val="100000"/>
              </a:lnSpc>
            </a:pPr>
            <a:r>
              <a:rPr lang="zh-CN" altLang="en-US" sz="2800" b="1" spc="300" dirty="0">
                <a:solidFill>
                  <a:schemeClr val="accent4"/>
                </a:solidFill>
                <a:latin typeface="+mj-ea"/>
                <a:ea typeface="+mj-ea"/>
              </a:rPr>
              <a:t>期望</a:t>
            </a:r>
            <a:endParaRPr lang="zh-CN" altLang="en-US" sz="2800" b="1" spc="300" dirty="0">
              <a:solidFill>
                <a:schemeClr val="accent4"/>
              </a:solidFill>
              <a:latin typeface="+mj-ea"/>
              <a:ea typeface="+mj-ea"/>
            </a:endParaRPr>
          </a:p>
        </p:txBody>
      </p:sp>
    </p:spTree>
    <p:custDataLst>
      <p:tags r:id="rId1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a:xfrm>
            <a:off x="1096645" y="408940"/>
            <a:ext cx="10480675" cy="609600"/>
          </a:xfrm>
        </p:spPr>
        <p:txBody>
          <a:bodyPr/>
          <a:p>
            <a:r>
              <a:t>二、回顾Q4</a:t>
            </a:r>
            <a:endParaRPr lang="zh-CN" altLang="en-US"/>
          </a:p>
        </p:txBody>
      </p:sp>
      <p:sp>
        <p:nvSpPr>
          <p:cNvPr id="21" name="任意多边形 20"/>
          <p:cNvSpPr/>
          <p:nvPr>
            <p:custDataLst>
              <p:tags r:id="rId1"/>
            </p:custDataLst>
          </p:nvPr>
        </p:nvSpPr>
        <p:spPr>
          <a:xfrm rot="2700000">
            <a:off x="3372956" y="1137946"/>
            <a:ext cx="1499253" cy="1501858"/>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25" name="文本框 24"/>
          <p:cNvSpPr txBox="1"/>
          <p:nvPr>
            <p:custDataLst>
              <p:tags r:id="rId2"/>
            </p:custDataLst>
          </p:nvPr>
        </p:nvSpPr>
        <p:spPr bwMode="auto">
          <a:xfrm>
            <a:off x="2957195" y="3168015"/>
            <a:ext cx="2600325" cy="3413760"/>
          </a:xfrm>
          <a:prstGeom prst="rect">
            <a:avLst/>
          </a:prstGeom>
          <a:noFill/>
        </p:spPr>
        <p:txBody>
          <a:bodyPr vert="horz" wrap="square" lIns="91440" tIns="45720" rIns="91440" bIns="45720" rtlCol="0" anchor="t" anchorCtr="0">
            <a:normAutofit fontScale="80000"/>
          </a:bodyPr>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  KR1：非标类型设备部署方式优化、种类多样化、接入效率优化</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   KR2：标准接入流程节点优化与效率提升</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   KR3：IoT平台接入方式多样化，提供多种通讯方式SDK</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43" name="矩形 42"/>
          <p:cNvSpPr/>
          <p:nvPr>
            <p:custDataLst>
              <p:tags r:id="rId3"/>
            </p:custDataLst>
          </p:nvPr>
        </p:nvSpPr>
        <p:spPr>
          <a:xfrm>
            <a:off x="3111290" y="2726956"/>
            <a:ext cx="2022733" cy="143241"/>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
        <p:nvSpPr>
          <p:cNvPr id="19" name="任意多边形 18"/>
          <p:cNvSpPr/>
          <p:nvPr>
            <p:custDataLst>
              <p:tags r:id="rId4"/>
            </p:custDataLst>
          </p:nvPr>
        </p:nvSpPr>
        <p:spPr>
          <a:xfrm rot="5400000">
            <a:off x="6293874" y="1137946"/>
            <a:ext cx="1499253" cy="1501858"/>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5"/>
            </p:custDataLst>
          </p:nvPr>
        </p:nvSpPr>
        <p:spPr bwMode="auto">
          <a:xfrm>
            <a:off x="5876925" y="3168015"/>
            <a:ext cx="2536190" cy="3556635"/>
          </a:xfrm>
          <a:prstGeom prst="rect">
            <a:avLst/>
          </a:prstGeom>
          <a:noFill/>
        </p:spPr>
        <p:txBody>
          <a:bodyPr vert="horz" wrap="square" lIns="91440" tIns="45720" rIns="91440" bIns="45720" rtlCol="0" anchor="t" anchorCtr="0">
            <a:normAutofit fontScale="80000"/>
          </a:bodyPr>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   KR1：河南临颍项目需求快速响应、服务一站式部署与验证</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   KR2：青岛城阳教育技术支持、新需求响应、旧设备与服务更新迭代</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   KR3：青岛城阳康养设备接入需求与方案评估</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44" name="矩形 43"/>
          <p:cNvSpPr/>
          <p:nvPr>
            <p:custDataLst>
              <p:tags r:id="rId6"/>
            </p:custDataLst>
          </p:nvPr>
        </p:nvSpPr>
        <p:spPr>
          <a:xfrm>
            <a:off x="6032207" y="2726956"/>
            <a:ext cx="2022733" cy="143241"/>
          </a:xfrm>
          <a:prstGeom prst="rect">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
        <p:nvSpPr>
          <p:cNvPr id="22" name="任意多边形 21"/>
          <p:cNvSpPr/>
          <p:nvPr>
            <p:custDataLst>
              <p:tags r:id="rId7"/>
            </p:custDataLst>
          </p:nvPr>
        </p:nvSpPr>
        <p:spPr>
          <a:xfrm rot="18900000" flipH="1">
            <a:off x="9214029" y="1137946"/>
            <a:ext cx="1499253" cy="1501858"/>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3"/>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31" name="文本框 30"/>
          <p:cNvSpPr txBox="1"/>
          <p:nvPr>
            <p:custDataLst>
              <p:tags r:id="rId8"/>
            </p:custDataLst>
          </p:nvPr>
        </p:nvSpPr>
        <p:spPr bwMode="auto">
          <a:xfrm>
            <a:off x="8797951" y="3168136"/>
            <a:ext cx="2331959" cy="3556711"/>
          </a:xfrm>
          <a:prstGeom prst="rect">
            <a:avLst/>
          </a:prstGeom>
          <a:noFill/>
        </p:spPr>
        <p:txBody>
          <a:bodyPr vert="horz" wrap="square" lIns="91440" tIns="45720" rIns="91440" bIns="45720" rtlCol="0" anchor="t" anchorCtr="0"/>
          <a:p>
            <a:pPr lvl="0" algn="ctr">
              <a:lnSpc>
                <a:spcPct val="130000"/>
              </a:lnSpc>
              <a:spcBef>
                <a:spcPts val="0"/>
              </a:spcBef>
              <a:spcAft>
                <a:spcPts val="0"/>
              </a:spcAft>
              <a:buClrTx/>
              <a:buSzTx/>
              <a:buFontTx/>
            </a:pPr>
            <a:r>
              <a:rPr lang="zh-CN" altLang="en-US"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   KR1：Coding资源投入饱和度不低于85%</a:t>
            </a:r>
            <a:endParaRPr lang="zh-CN" altLang="en-US"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a:p>
            <a:pPr lvl="0" algn="ctr">
              <a:lnSpc>
                <a:spcPct val="130000"/>
              </a:lnSpc>
              <a:spcBef>
                <a:spcPts val="0"/>
              </a:spcBef>
              <a:spcAft>
                <a:spcPts val="0"/>
              </a:spcAft>
              <a:buClrTx/>
              <a:buSzTx/>
              <a:buFontTx/>
            </a:pPr>
            <a:r>
              <a:rPr lang="zh-CN" altLang="en-US"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   KR2：知识库建立&amp;文档输出不低于4</a:t>
            </a:r>
            <a:endParaRPr lang="zh-CN" altLang="en-US"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a:p>
            <a:pPr lvl="0" algn="ctr">
              <a:lnSpc>
                <a:spcPct val="130000"/>
              </a:lnSpc>
              <a:spcBef>
                <a:spcPts val="0"/>
              </a:spcBef>
              <a:spcAft>
                <a:spcPts val="0"/>
              </a:spcAft>
              <a:buClrTx/>
              <a:buSzTx/>
              <a:buFontTx/>
            </a:pPr>
            <a:r>
              <a:rPr lang="zh-CN" altLang="en-US"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   KR3：建立代码书写规范与评审机制</a:t>
            </a:r>
            <a:endParaRPr lang="zh-CN" altLang="en-US"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45" name="矩形 44"/>
          <p:cNvSpPr/>
          <p:nvPr>
            <p:custDataLst>
              <p:tags r:id="rId9"/>
            </p:custDataLst>
          </p:nvPr>
        </p:nvSpPr>
        <p:spPr>
          <a:xfrm>
            <a:off x="8951603" y="2726956"/>
            <a:ext cx="2022733" cy="143241"/>
          </a:xfrm>
          <a:prstGeom prst="rect">
            <a:avLst/>
          </a:prstGeom>
          <a:solidFill>
            <a:schemeClr val="accent3"/>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Tree>
    <p:custDataLst>
      <p:tags r:id="rId10"/>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8"/>
            <p:custDataLst>
              <p:tags r:id="rId1"/>
            </p:custDataLst>
          </p:nvPr>
        </p:nvSpPr>
        <p:spPr/>
        <p:txBody>
          <a:bodyPr/>
          <a:lstStyle/>
          <a:p>
            <a:r>
              <a:t>核心期望改变的地方</a:t>
            </a:r>
            <a:endParaRPr lang="zh-CN" altLang="en-US"/>
          </a:p>
        </p:txBody>
      </p:sp>
      <p:sp>
        <p:nvSpPr>
          <p:cNvPr id="5" name="文本占位符 4"/>
          <p:cNvSpPr>
            <a:spLocks noGrp="1"/>
          </p:cNvSpPr>
          <p:nvPr>
            <p:ph type="body" idx="7"/>
            <p:custDataLst>
              <p:tags r:id="rId2"/>
            </p:custDataLst>
          </p:nvPr>
        </p:nvSpPr>
        <p:spPr/>
        <p:txBody>
          <a:bodyPr/>
          <a:lstStyle/>
          <a:p>
            <a:r>
              <a:t>PART 01</a:t>
            </a:r>
          </a:p>
        </p:txBody>
      </p:sp>
    </p:spTree>
    <p:custDataLst>
      <p:tags r:id="rId3"/>
    </p:custData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 name="标题 12"/>
          <p:cNvSpPr>
            <a:spLocks noGrp="1"/>
          </p:cNvSpPr>
          <p:nvPr>
            <p:ph type="title"/>
            <p:custDataLst>
              <p:tags r:id="rId1"/>
            </p:custDataLst>
          </p:nvPr>
        </p:nvSpPr>
        <p:spPr/>
        <p:txBody>
          <a:bodyPr/>
          <a:p>
            <a:r>
              <a:rPr lang="zh-CN" altLang="en-US"/>
              <a:t>提高设备接入的稳定性和安全性</a:t>
            </a:r>
            <a:endParaRPr lang="zh-CN" altLang="en-US"/>
          </a:p>
        </p:txBody>
      </p:sp>
      <p:sp>
        <p:nvSpPr>
          <p:cNvPr id="65" name="任意多边形: 形状 64"/>
          <p:cNvSpPr/>
          <p:nvPr>
            <p:custDataLst>
              <p:tags r:id="rId2"/>
            </p:custDataLst>
          </p:nvPr>
        </p:nvSpPr>
        <p:spPr>
          <a:xfrm rot="10800000">
            <a:off x="1306240" y="1364400"/>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gradFill>
            <a:gsLst>
              <a:gs pos="0">
                <a:schemeClr val="accent1">
                  <a:lumMod val="100000"/>
                  <a:alpha val="70000"/>
                </a:schemeClr>
              </a:gs>
              <a:gs pos="50000">
                <a:schemeClr val="accent1"/>
              </a:gs>
            </a:gsLst>
            <a:lin ang="138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algn="ctr"/>
            <a:endParaRPr lang="zh-CN" altLang="en-US" sz="4000" b="1" dirty="0">
              <a:latin typeface="MiSans" panose="00000500000000000000" charset="-122"/>
              <a:ea typeface="MiSans" panose="00000500000000000000" charset="-122"/>
              <a:sym typeface="MiSans" panose="00000500000000000000" charset="-122"/>
            </a:endParaRPr>
          </a:p>
        </p:txBody>
      </p:sp>
      <p:sp>
        <p:nvSpPr>
          <p:cNvPr id="66" name="矩形 65"/>
          <p:cNvSpPr/>
          <p:nvPr>
            <p:custDataLst>
              <p:tags r:id="rId3"/>
            </p:custDataLst>
          </p:nvPr>
        </p:nvSpPr>
        <p:spPr>
          <a:xfrm>
            <a:off x="1191930" y="1728521"/>
            <a:ext cx="218445" cy="21844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67" name="文本框 66"/>
          <p:cNvSpPr txBox="1"/>
          <p:nvPr>
            <p:custDataLst>
              <p:tags r:id="rId4"/>
            </p:custDataLst>
          </p:nvPr>
        </p:nvSpPr>
        <p:spPr>
          <a:xfrm>
            <a:off x="1574032" y="1628981"/>
            <a:ext cx="3893432" cy="1276277"/>
          </a:xfrm>
          <a:prstGeom prst="rect">
            <a:avLst/>
          </a:prstGeom>
          <a:noFill/>
        </p:spPr>
        <p:txBody>
          <a:bodyPr vert="horz" wrap="square" lIns="90000" tIns="46800" rIns="90000" bIns="46800" rtlCol="0" anchor="t" anchorCtr="0">
            <a:normAutofit/>
          </a:bodyPr>
          <a:p>
            <a:pPr lvl="0" algn="l">
              <a:lnSpc>
                <a:spcPct val="130000"/>
              </a:lnSpc>
              <a:buClrTx/>
              <a:buSzTx/>
              <a:buFontTx/>
            </a:pPr>
            <a:r>
              <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rPr>
              <a:t>确保设备能够持续、稳定地与平台进行数据交互</a:t>
            </a:r>
            <a:endPar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endParaRPr>
          </a:p>
        </p:txBody>
      </p:sp>
      <p:sp>
        <p:nvSpPr>
          <p:cNvPr id="69" name="任意多边形: 形状 68"/>
          <p:cNvSpPr/>
          <p:nvPr>
            <p:custDataLst>
              <p:tags r:id="rId5"/>
            </p:custDataLst>
          </p:nvPr>
        </p:nvSpPr>
        <p:spPr>
          <a:xfrm rot="10800000">
            <a:off x="6513101" y="1364400"/>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solidFill>
            <a:schemeClr val="accent3">
              <a:lumMod val="20000"/>
              <a:lumOff val="80000"/>
              <a:alpha val="20000"/>
            </a:scheme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70" name="矩形 69"/>
          <p:cNvSpPr/>
          <p:nvPr>
            <p:custDataLst>
              <p:tags r:id="rId6"/>
            </p:custDataLst>
          </p:nvPr>
        </p:nvSpPr>
        <p:spPr>
          <a:xfrm>
            <a:off x="6398150" y="1728521"/>
            <a:ext cx="218445" cy="2184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71" name="文本框 70"/>
          <p:cNvSpPr txBox="1"/>
          <p:nvPr>
            <p:custDataLst>
              <p:tags r:id="rId7"/>
            </p:custDataLst>
          </p:nvPr>
        </p:nvSpPr>
        <p:spPr>
          <a:xfrm>
            <a:off x="6780894" y="1628981"/>
            <a:ext cx="3893432" cy="1276277"/>
          </a:xfrm>
          <a:prstGeom prst="rect">
            <a:avLst/>
          </a:prstGeom>
          <a:noFill/>
        </p:spPr>
        <p:txBody>
          <a:bodyPr vert="horz" wrap="square" lIns="90000" tIns="46800" rIns="90000" bIns="46800" rtlCol="0" anchor="t" anchorCtr="0">
            <a:normAutofit/>
          </a:bodyPr>
          <a:p>
            <a:pPr lvl="0" algn="l">
              <a:lnSpc>
                <a:spcPct val="130000"/>
              </a:lnSpc>
              <a:buClrTx/>
              <a:buSzTx/>
              <a:buFontTx/>
            </a:pPr>
            <a:r>
              <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rPr>
              <a:t>增强设备的安全防护能力，防止数据泄露和被攻击</a:t>
            </a:r>
            <a:endPar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endParaRPr>
          </a:p>
        </p:txBody>
      </p:sp>
      <p:sp>
        <p:nvSpPr>
          <p:cNvPr id="73" name="任意多边形: 形状 72"/>
          <p:cNvSpPr/>
          <p:nvPr>
            <p:custDataLst>
              <p:tags r:id="rId8"/>
            </p:custDataLst>
          </p:nvPr>
        </p:nvSpPr>
        <p:spPr>
          <a:xfrm rot="10800000">
            <a:off x="1306240" y="3920951"/>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gradFill>
            <a:gsLst>
              <a:gs pos="0">
                <a:schemeClr val="accent1">
                  <a:lumMod val="100000"/>
                  <a:alpha val="70000"/>
                </a:schemeClr>
              </a:gs>
              <a:gs pos="50000">
                <a:schemeClr val="accent1"/>
              </a:gs>
            </a:gsLst>
            <a:lin ang="138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algn="ctr"/>
            <a:endParaRPr lang="zh-CN" altLang="en-US" sz="4000" b="1" dirty="0">
              <a:latin typeface="MiSans" panose="00000500000000000000" charset="-122"/>
              <a:ea typeface="MiSans" panose="00000500000000000000" charset="-122"/>
              <a:sym typeface="MiSans" panose="00000500000000000000" charset="-122"/>
            </a:endParaRPr>
          </a:p>
        </p:txBody>
      </p:sp>
      <p:sp>
        <p:nvSpPr>
          <p:cNvPr id="75" name="文本框 74"/>
          <p:cNvSpPr txBox="1"/>
          <p:nvPr>
            <p:custDataLst>
              <p:tags r:id="rId9"/>
            </p:custDataLst>
          </p:nvPr>
        </p:nvSpPr>
        <p:spPr>
          <a:xfrm>
            <a:off x="1574032" y="4184890"/>
            <a:ext cx="3893432" cy="1276277"/>
          </a:xfrm>
          <a:prstGeom prst="rect">
            <a:avLst/>
          </a:prstGeom>
          <a:noFill/>
        </p:spPr>
        <p:txBody>
          <a:bodyPr vert="horz" wrap="square" lIns="90000" tIns="46800" rIns="90000" bIns="46800" rtlCol="0" anchor="t" anchorCtr="0">
            <a:normAutofit lnSpcReduction="20000"/>
          </a:bodyPr>
          <a:p>
            <a:pPr>
              <a:lnSpc>
                <a:spcPct val="140000"/>
              </a:lnSpc>
            </a:pPr>
            <a:r>
              <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rPr>
              <a:t>优化设备接入协议，减少因网络波动或设备故障导致的连接中断</a:t>
            </a:r>
            <a:endParaRPr lang="zh-CN" altLang="en-US" sz="2000" spc="150" dirty="0">
              <a:solidFill>
                <a:schemeClr val="lt1">
                  <a:lumMod val="100000"/>
                </a:schemeClr>
              </a:solidFill>
              <a:latin typeface="Arial" panose="020B0704020202020204" pitchFamily="34" charset="0"/>
              <a:ea typeface="微软雅黑" charset="-122"/>
              <a:sym typeface="MiSans" panose="00000500000000000000" charset="-122"/>
            </a:endParaRPr>
          </a:p>
        </p:txBody>
      </p:sp>
      <p:sp>
        <p:nvSpPr>
          <p:cNvPr id="74" name="矩形 73"/>
          <p:cNvSpPr/>
          <p:nvPr>
            <p:custDataLst>
              <p:tags r:id="rId10"/>
            </p:custDataLst>
          </p:nvPr>
        </p:nvSpPr>
        <p:spPr>
          <a:xfrm>
            <a:off x="1191930" y="4285072"/>
            <a:ext cx="218445" cy="21844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84" name="任意多边形: 形状 83"/>
          <p:cNvSpPr/>
          <p:nvPr>
            <p:custDataLst>
              <p:tags r:id="rId11"/>
            </p:custDataLst>
          </p:nvPr>
        </p:nvSpPr>
        <p:spPr>
          <a:xfrm rot="10800000">
            <a:off x="6571540" y="3920951"/>
            <a:ext cx="4429007" cy="2256833"/>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solidFill>
            <a:schemeClr val="accent3">
              <a:lumMod val="20000"/>
              <a:lumOff val="80000"/>
              <a:alpha val="20000"/>
            </a:scheme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85" name="矩形 84"/>
          <p:cNvSpPr/>
          <p:nvPr>
            <p:custDataLst>
              <p:tags r:id="rId12"/>
            </p:custDataLst>
          </p:nvPr>
        </p:nvSpPr>
        <p:spPr>
          <a:xfrm>
            <a:off x="6457231" y="4285072"/>
            <a:ext cx="218445" cy="2184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86" name="文本框 85"/>
          <p:cNvSpPr txBox="1"/>
          <p:nvPr>
            <p:custDataLst>
              <p:tags r:id="rId13"/>
            </p:custDataLst>
          </p:nvPr>
        </p:nvSpPr>
        <p:spPr>
          <a:xfrm>
            <a:off x="6839333" y="4184890"/>
            <a:ext cx="3893432" cy="1276277"/>
          </a:xfrm>
          <a:prstGeom prst="rect">
            <a:avLst/>
          </a:prstGeom>
          <a:noFill/>
        </p:spPr>
        <p:txBody>
          <a:bodyPr vert="horz" wrap="square" lIns="90000" tIns="46800" rIns="90000" bIns="46800" rtlCol="0" anchor="t" anchorCtr="0">
            <a:normAutofit/>
          </a:bodyPr>
          <a:p>
            <a:pPr lvl="0" algn="l">
              <a:lnSpc>
                <a:spcPct val="130000"/>
              </a:lnSpc>
              <a:buClrTx/>
              <a:buSzTx/>
              <a:buFontTx/>
            </a:pPr>
            <a:r>
              <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rPr>
              <a:t>提高设备的加密传输和存储标准，保证数据的安全性</a:t>
            </a:r>
            <a:endParaRPr lang="zh-CN" altLang="en-US" sz="2000" spc="150" dirty="0">
              <a:solidFill>
                <a:schemeClr val="tx1">
                  <a:lumMod val="75000"/>
                  <a:lumOff val="25000"/>
                </a:schemeClr>
              </a:solidFill>
              <a:latin typeface="Arial" panose="020B0704020202020204" pitchFamily="34" charset="0"/>
              <a:ea typeface="微软雅黑" charset="-122"/>
              <a:sym typeface="MiSans" panose="00000500000000000000" charset="-122"/>
            </a:endParaRPr>
          </a:p>
        </p:txBody>
      </p:sp>
    </p:spTree>
    <p:custDataLst>
      <p:tags r:id="rId14"/>
    </p:custData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标题 1"/>
          <p:cNvSpPr>
            <a:spLocks noGrp="1"/>
          </p:cNvSpPr>
          <p:nvPr>
            <p:ph type="title"/>
            <p:custDataLst>
              <p:tags r:id="rId1"/>
            </p:custDataLst>
          </p:nvPr>
        </p:nvSpPr>
        <p:spPr/>
        <p:txBody>
          <a:bodyPr/>
          <a:p>
            <a:r>
              <a:rPr lang="zh-CN" altLang="en-US"/>
              <a:t>核心期望改变的地方</a:t>
            </a:r>
            <a:endParaRPr lang="zh-CN" altLang="en-US"/>
          </a:p>
        </p:txBody>
      </p:sp>
      <p:sp>
        <p:nvSpPr>
          <p:cNvPr id="32" name="矩形 31"/>
          <p:cNvSpPr/>
          <p:nvPr>
            <p:custDataLst>
              <p:tags r:id="rId2"/>
            </p:custDataLst>
          </p:nvPr>
        </p:nvSpPr>
        <p:spPr>
          <a:xfrm>
            <a:off x="2641618" y="1364400"/>
            <a:ext cx="6909778" cy="1065541"/>
          </a:xfrm>
          <a:prstGeom prst="rect">
            <a:avLst/>
          </a:prstGeom>
        </p:spPr>
        <p:txBody>
          <a:bodyPr wrap="square" lIns="0" rIns="0">
            <a:normAutofit/>
          </a:bodyPr>
          <a:p>
            <a:pPr marL="171450" indent="-171450" algn="l" fontAlgn="auto">
              <a:lnSpc>
                <a:spcPct val="130000"/>
              </a:lnSpc>
              <a:buClr>
                <a:schemeClr val="accent1"/>
              </a:buClr>
              <a:buSzPct val="80000"/>
              <a:buFont typeface="Wingdings" panose="05000000000000000000" charset="0"/>
              <a:buChar char="l"/>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优化设备管理平台的功能和性能，提高设备的接入和管理效率</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5" name="矩形 4"/>
          <p:cNvSpPr/>
          <p:nvPr>
            <p:custDataLst>
              <p:tags r:id="rId3"/>
            </p:custDataLst>
          </p:nvPr>
        </p:nvSpPr>
        <p:spPr>
          <a:xfrm>
            <a:off x="2641618" y="2613620"/>
            <a:ext cx="6909778" cy="1065541"/>
          </a:xfrm>
          <a:prstGeom prst="rect">
            <a:avLst/>
          </a:prstGeom>
        </p:spPr>
        <p:txBody>
          <a:bodyPr wrap="square" lIns="0" rIns="0">
            <a:normAutofit/>
          </a:bodyPr>
          <a:p>
            <a:pPr marL="171450" indent="-171450" algn="l" fontAlgn="auto">
              <a:lnSpc>
                <a:spcPct val="130000"/>
              </a:lnSpc>
              <a:buClr>
                <a:schemeClr val="accent1"/>
              </a:buClr>
              <a:buSzPct val="80000"/>
              <a:buFont typeface="Wingdings" panose="05000000000000000000" charset="0"/>
              <a:buChar char="l"/>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加强对设备的监控和预警，及时发现和解决设备故障</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6" name="矩形 5"/>
          <p:cNvSpPr/>
          <p:nvPr>
            <p:custDataLst>
              <p:tags r:id="rId4"/>
            </p:custDataLst>
          </p:nvPr>
        </p:nvSpPr>
        <p:spPr>
          <a:xfrm>
            <a:off x="2641618" y="3862839"/>
            <a:ext cx="6909778" cy="1065541"/>
          </a:xfrm>
          <a:prstGeom prst="rect">
            <a:avLst/>
          </a:prstGeom>
        </p:spPr>
        <p:txBody>
          <a:bodyPr wrap="square" lIns="0" rIns="0">
            <a:normAutofit/>
          </a:bodyPr>
          <a:p>
            <a:pPr marL="171450" indent="-171450" algn="l" fontAlgn="auto">
              <a:lnSpc>
                <a:spcPct val="130000"/>
              </a:lnSpc>
              <a:buClr>
                <a:schemeClr val="accent1"/>
              </a:buClr>
              <a:buSzPct val="80000"/>
              <a:buFont typeface="Wingdings" panose="05000000000000000000" charset="0"/>
              <a:buChar char="l"/>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增加设备的智能化和自动化程度，提高设备的自主管理能力</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8" name="矩形 7"/>
          <p:cNvSpPr/>
          <p:nvPr>
            <p:custDataLst>
              <p:tags r:id="rId5"/>
            </p:custDataLst>
          </p:nvPr>
        </p:nvSpPr>
        <p:spPr>
          <a:xfrm>
            <a:off x="2641618" y="5112059"/>
            <a:ext cx="6909778" cy="1065541"/>
          </a:xfrm>
          <a:prstGeom prst="rect">
            <a:avLst/>
          </a:prstGeom>
        </p:spPr>
        <p:txBody>
          <a:bodyPr wrap="square" lIns="0" rIns="0">
            <a:normAutofit/>
          </a:bodyPr>
          <a:p>
            <a:pPr marL="171450" indent="-171450" algn="l" fontAlgn="auto">
              <a:lnSpc>
                <a:spcPct val="130000"/>
              </a:lnSpc>
              <a:buClr>
                <a:schemeClr val="accent1"/>
              </a:buClr>
              <a:buSzPct val="80000"/>
              <a:buFont typeface="Wingdings" panose="05000000000000000000" charset="0"/>
              <a:buChar char="l"/>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完善设备的安全保障机制，确保设备的安全稳定运行</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Tree>
    <p:custDataLst>
      <p:tags r:id="rId6"/>
    </p:custData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标题 1"/>
          <p:cNvSpPr>
            <a:spLocks noGrp="1"/>
          </p:cNvSpPr>
          <p:nvPr>
            <p:ph type="title"/>
            <p:custDataLst>
              <p:tags r:id="rId1"/>
            </p:custDataLst>
          </p:nvPr>
        </p:nvSpPr>
        <p:spPr/>
        <p:txBody>
          <a:bodyPr/>
          <a:p>
            <a:r>
              <a:rPr lang="zh-CN" altLang="en-US"/>
              <a:t>提升设备接入的智能化水平</a:t>
            </a:r>
            <a:endParaRPr lang="zh-CN" altLang="en-US"/>
          </a:p>
        </p:txBody>
      </p:sp>
      <p:sp>
        <p:nvSpPr>
          <p:cNvPr id="6" name="矩形 5"/>
          <p:cNvSpPr/>
          <p:nvPr>
            <p:custDataLst>
              <p:tags r:id="rId2"/>
            </p:custDataLst>
          </p:nvPr>
        </p:nvSpPr>
        <p:spPr>
          <a:xfrm>
            <a:off x="838200" y="2519143"/>
            <a:ext cx="2481628" cy="2509934"/>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11" name="矩形 10"/>
          <p:cNvSpPr/>
          <p:nvPr>
            <p:custDataLst>
              <p:tags r:id="rId3"/>
            </p:custDataLst>
          </p:nvPr>
        </p:nvSpPr>
        <p:spPr>
          <a:xfrm>
            <a:off x="1178143" y="2513640"/>
            <a:ext cx="509536" cy="2642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50000"/>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16" name="TextBox 2"/>
          <p:cNvSpPr txBox="1"/>
          <p:nvPr>
            <p:custDataLst>
              <p:tags r:id="rId4"/>
            </p:custDataLst>
          </p:nvPr>
        </p:nvSpPr>
        <p:spPr>
          <a:xfrm>
            <a:off x="986772" y="3068798"/>
            <a:ext cx="2184713" cy="1764137"/>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rPr>
              <a:t>实现设备快速、稳定、高效接入</a:t>
            </a:r>
            <a:endPar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endParaRPr>
          </a:p>
        </p:txBody>
      </p:sp>
      <p:sp>
        <p:nvSpPr>
          <p:cNvPr id="7" name="矩形 6"/>
          <p:cNvSpPr/>
          <p:nvPr>
            <p:custDataLst>
              <p:tags r:id="rId5"/>
            </p:custDataLst>
          </p:nvPr>
        </p:nvSpPr>
        <p:spPr>
          <a:xfrm>
            <a:off x="3521057" y="2519143"/>
            <a:ext cx="2481628" cy="2509934"/>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12" name="矩形 11"/>
          <p:cNvSpPr/>
          <p:nvPr>
            <p:custDataLst>
              <p:tags r:id="rId6"/>
            </p:custDataLst>
          </p:nvPr>
        </p:nvSpPr>
        <p:spPr>
          <a:xfrm>
            <a:off x="3879342" y="2513640"/>
            <a:ext cx="509536" cy="2642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50000"/>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18" name="TextBox 2"/>
          <p:cNvSpPr txBox="1"/>
          <p:nvPr>
            <p:custDataLst>
              <p:tags r:id="rId7"/>
            </p:custDataLst>
          </p:nvPr>
        </p:nvSpPr>
        <p:spPr>
          <a:xfrm>
            <a:off x="3669017" y="3068798"/>
            <a:ext cx="2184713" cy="1764137"/>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rPr>
              <a:t>提高设备数据采集的准确性和实时性</a:t>
            </a:r>
            <a:endPar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endParaRPr>
          </a:p>
        </p:txBody>
      </p:sp>
      <p:sp>
        <p:nvSpPr>
          <p:cNvPr id="34" name="矩形 33"/>
          <p:cNvSpPr/>
          <p:nvPr>
            <p:custDataLst>
              <p:tags r:id="rId8"/>
            </p:custDataLst>
          </p:nvPr>
        </p:nvSpPr>
        <p:spPr>
          <a:xfrm>
            <a:off x="6199634" y="2519143"/>
            <a:ext cx="2481628" cy="2509934"/>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38" name="矩形 37"/>
          <p:cNvSpPr/>
          <p:nvPr>
            <p:custDataLst>
              <p:tags r:id="rId9"/>
            </p:custDataLst>
          </p:nvPr>
        </p:nvSpPr>
        <p:spPr>
          <a:xfrm>
            <a:off x="6539576" y="2513640"/>
            <a:ext cx="509536" cy="2642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50000"/>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42" name="TextBox 2"/>
          <p:cNvSpPr txBox="1"/>
          <p:nvPr>
            <p:custDataLst>
              <p:tags r:id="rId10"/>
            </p:custDataLst>
          </p:nvPr>
        </p:nvSpPr>
        <p:spPr>
          <a:xfrm>
            <a:off x="6348206" y="3068798"/>
            <a:ext cx="2184713" cy="1764137"/>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rPr>
              <a:t>优化设备故障预测与预警机制</a:t>
            </a:r>
            <a:endPar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endParaRPr>
          </a:p>
        </p:txBody>
      </p:sp>
      <p:sp>
        <p:nvSpPr>
          <p:cNvPr id="35" name="矩形 34"/>
          <p:cNvSpPr/>
          <p:nvPr>
            <p:custDataLst>
              <p:tags r:id="rId11"/>
            </p:custDataLst>
          </p:nvPr>
        </p:nvSpPr>
        <p:spPr>
          <a:xfrm>
            <a:off x="8872708" y="2519143"/>
            <a:ext cx="2481628" cy="2509934"/>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39" name="矩形 38"/>
          <p:cNvSpPr/>
          <p:nvPr>
            <p:custDataLst>
              <p:tags r:id="rId12"/>
            </p:custDataLst>
          </p:nvPr>
        </p:nvSpPr>
        <p:spPr>
          <a:xfrm>
            <a:off x="9230993" y="2513640"/>
            <a:ext cx="509536" cy="2642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50000"/>
          </a:bodyPr>
          <a:lstStyle/>
          <a:p>
            <a:pPr algn="ctr"/>
            <a:endParaRPr lang="zh-CN" altLang="en-US">
              <a:latin typeface="MiSans" panose="00000500000000000000" charset="-122"/>
              <a:ea typeface="MiSans" panose="00000500000000000000" charset="-122"/>
              <a:sym typeface="MiSans" panose="00000500000000000000" charset="-122"/>
            </a:endParaRPr>
          </a:p>
        </p:txBody>
      </p:sp>
      <p:sp>
        <p:nvSpPr>
          <p:cNvPr id="43" name="TextBox 2"/>
          <p:cNvSpPr txBox="1"/>
          <p:nvPr>
            <p:custDataLst>
              <p:tags r:id="rId13"/>
            </p:custDataLst>
          </p:nvPr>
        </p:nvSpPr>
        <p:spPr>
          <a:xfrm>
            <a:off x="9021280" y="3068798"/>
            <a:ext cx="2184713" cy="1764137"/>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rPr>
              <a:t>提升设备远程控制与管理的便利性</a:t>
            </a:r>
            <a:endParaRPr lang="zh-CN" altLang="en-US" sz="2000" spc="150" dirty="0">
              <a:solidFill>
                <a:schemeClr val="dk1">
                  <a:lumMod val="80000"/>
                  <a:lumOff val="20000"/>
                </a:schemeClr>
              </a:solidFill>
              <a:latin typeface="MiSans" panose="00000500000000000000" charset="-122"/>
              <a:ea typeface="MiSans" panose="00000500000000000000" charset="-122"/>
              <a:cs typeface="微软雅黑" charset="-122"/>
              <a:sym typeface="MiSans" panose="00000500000000000000" charset="-122"/>
            </a:endParaRPr>
          </a:p>
        </p:txBody>
      </p:sp>
    </p:spTree>
    <p:custDataLst>
      <p:tags r:id="rId14"/>
    </p:custData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8"/>
            <p:custDataLst>
              <p:tags r:id="rId1"/>
            </p:custDataLst>
          </p:nvPr>
        </p:nvSpPr>
        <p:spPr/>
        <p:txBody>
          <a:bodyPr/>
          <a:lstStyle/>
          <a:p>
            <a:r>
              <a:t>最想做的事</a:t>
            </a:r>
          </a:p>
        </p:txBody>
      </p:sp>
      <p:sp>
        <p:nvSpPr>
          <p:cNvPr id="5" name="文本占位符 4"/>
          <p:cNvSpPr>
            <a:spLocks noGrp="1"/>
          </p:cNvSpPr>
          <p:nvPr>
            <p:ph type="body" idx="7"/>
            <p:custDataLst>
              <p:tags r:id="rId2"/>
            </p:custDataLst>
          </p:nvPr>
        </p:nvSpPr>
        <p:spPr/>
        <p:txBody>
          <a:bodyPr/>
          <a:lstStyle/>
          <a:p>
            <a:r>
              <a:t>PART 02</a:t>
            </a:r>
          </a:p>
        </p:txBody>
      </p:sp>
    </p:spTree>
    <p:custDataLst>
      <p:tags r:id="rId3"/>
    </p:custData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zh-CN" altLang="en-US"/>
              <a:t>最想做的事</a:t>
            </a:r>
            <a:endParaRPr lang="zh-CN" altLang="en-US"/>
          </a:p>
        </p:txBody>
      </p:sp>
      <p:sp>
        <p:nvSpPr>
          <p:cNvPr id="4" name="矩形 3"/>
          <p:cNvSpPr/>
          <p:nvPr>
            <p:custDataLst>
              <p:tags r:id="rId2"/>
            </p:custDataLst>
          </p:nvPr>
        </p:nvSpPr>
        <p:spPr>
          <a:xfrm>
            <a:off x="1564041" y="1364400"/>
            <a:ext cx="9598208" cy="1055296"/>
          </a:xfrm>
          <a:prstGeom prst="rect">
            <a:avLst/>
          </a:pr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4" name="矩形 13"/>
          <p:cNvSpPr/>
          <p:nvPr>
            <p:custDataLst>
              <p:tags r:id="rId3"/>
            </p:custDataLst>
          </p:nvPr>
        </p:nvSpPr>
        <p:spPr>
          <a:xfrm>
            <a:off x="1029812" y="1364400"/>
            <a:ext cx="260300" cy="1055296"/>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5" name="文本框 4"/>
          <p:cNvSpPr txBox="1"/>
          <p:nvPr>
            <p:custDataLst>
              <p:tags r:id="rId4"/>
            </p:custDataLst>
          </p:nvPr>
        </p:nvSpPr>
        <p:spPr>
          <a:xfrm>
            <a:off x="1838861" y="1455579"/>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推动IoT设备接入技术的创新和升级，以满足不断变化的市场需求。</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40" name="矩形 39"/>
          <p:cNvSpPr/>
          <p:nvPr>
            <p:custDataLst>
              <p:tags r:id="rId5"/>
            </p:custDataLst>
          </p:nvPr>
        </p:nvSpPr>
        <p:spPr>
          <a:xfrm>
            <a:off x="1564041" y="2617142"/>
            <a:ext cx="9598208" cy="1055296"/>
          </a:xfrm>
          <a:prstGeom prst="rect">
            <a:avLst/>
          </a:prstGeom>
          <a:solidFill>
            <a:schemeClr val="accent2">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6" name="矩形 5"/>
          <p:cNvSpPr/>
          <p:nvPr>
            <p:custDataLst>
              <p:tags r:id="rId6"/>
            </p:custDataLst>
          </p:nvPr>
        </p:nvSpPr>
        <p:spPr>
          <a:xfrm>
            <a:off x="1029812" y="2617142"/>
            <a:ext cx="260300" cy="1055296"/>
          </a:xfrm>
          <a:prstGeom prst="rect">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42" name="文本框 41"/>
          <p:cNvSpPr txBox="1"/>
          <p:nvPr>
            <p:custDataLst>
              <p:tags r:id="rId7"/>
            </p:custDataLst>
          </p:nvPr>
        </p:nvSpPr>
        <p:spPr>
          <a:xfrm>
            <a:off x="1838861" y="2708320"/>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探索新的接入方式和解决方案，提高设备的接入效率和稳定性。</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13" name="矩形 12"/>
          <p:cNvSpPr/>
          <p:nvPr>
            <p:custDataLst>
              <p:tags r:id="rId8"/>
            </p:custDataLst>
          </p:nvPr>
        </p:nvSpPr>
        <p:spPr>
          <a:xfrm>
            <a:off x="1564041" y="3869884"/>
            <a:ext cx="9598208" cy="1055296"/>
          </a:xfrm>
          <a:prstGeom prst="rect">
            <a:avLst/>
          </a:prstGeom>
          <a:solidFill>
            <a:schemeClr val="accent3">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8" name="矩形 17"/>
          <p:cNvSpPr/>
          <p:nvPr>
            <p:custDataLst>
              <p:tags r:id="rId9"/>
            </p:custDataLst>
          </p:nvPr>
        </p:nvSpPr>
        <p:spPr>
          <a:xfrm>
            <a:off x="1029812" y="3869884"/>
            <a:ext cx="260300" cy="1055296"/>
          </a:xfrm>
          <a:prstGeom prst="rect">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0" name="文本框 19"/>
          <p:cNvSpPr txBox="1"/>
          <p:nvPr>
            <p:custDataLst>
              <p:tags r:id="rId10"/>
            </p:custDataLst>
          </p:nvPr>
        </p:nvSpPr>
        <p:spPr>
          <a:xfrm>
            <a:off x="1838861" y="3961062"/>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促进设备接入技术的标准化和规范化，提高行业的整体水平。</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50" name="矩形 49"/>
          <p:cNvSpPr/>
          <p:nvPr>
            <p:custDataLst>
              <p:tags r:id="rId11"/>
            </p:custDataLst>
          </p:nvPr>
        </p:nvSpPr>
        <p:spPr>
          <a:xfrm>
            <a:off x="1564041" y="5121984"/>
            <a:ext cx="9598208" cy="1055296"/>
          </a:xfrm>
          <a:prstGeom prst="rect">
            <a:avLst/>
          </a:prstGeom>
          <a:solidFill>
            <a:schemeClr val="accent4">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7" name="矩形 26"/>
          <p:cNvSpPr/>
          <p:nvPr>
            <p:custDataLst>
              <p:tags r:id="rId12"/>
            </p:custDataLst>
          </p:nvPr>
        </p:nvSpPr>
        <p:spPr>
          <a:xfrm>
            <a:off x="1029812" y="5121984"/>
            <a:ext cx="260300" cy="1055296"/>
          </a:xfrm>
          <a:prstGeom prst="rect">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13"/>
            </p:custDataLst>
          </p:nvPr>
        </p:nvSpPr>
        <p:spPr>
          <a:xfrm>
            <a:off x="1838861" y="5213162"/>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rPr>
              <a:t>加强与相关行业的合作与交流，共同推动IoT设备接入技术的发展。</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Tree>
    <p:custDataLst>
      <p:tags r:id="rId14"/>
    </p:custData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标题 1"/>
          <p:cNvSpPr>
            <a:spLocks noGrp="1"/>
          </p:cNvSpPr>
          <p:nvPr>
            <p:ph type="title"/>
            <p:custDataLst>
              <p:tags r:id="rId1"/>
            </p:custDataLst>
          </p:nvPr>
        </p:nvSpPr>
        <p:spPr/>
        <p:txBody>
          <a:bodyPr/>
          <a:p>
            <a:r>
              <a:rPr lang="zh-CN" altLang="en-US"/>
              <a:t>建立完善的设备接入标准和规范</a:t>
            </a:r>
            <a:endParaRPr lang="zh-CN" altLang="en-US"/>
          </a:p>
        </p:txBody>
      </p:sp>
      <p:sp>
        <p:nvSpPr>
          <p:cNvPr id="16" name="对角圆角矩形 15"/>
          <p:cNvSpPr/>
          <p:nvPr>
            <p:custDataLst>
              <p:tags r:id="rId2"/>
            </p:custDataLst>
          </p:nvPr>
        </p:nvSpPr>
        <p:spPr>
          <a:xfrm>
            <a:off x="1450460" y="4098491"/>
            <a:ext cx="9291232" cy="783116"/>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7" name="对角圆角矩形 16"/>
          <p:cNvSpPr/>
          <p:nvPr>
            <p:custDataLst>
              <p:tags r:id="rId3"/>
            </p:custDataLst>
          </p:nvPr>
        </p:nvSpPr>
        <p:spPr>
          <a:xfrm>
            <a:off x="1450460" y="3956274"/>
            <a:ext cx="565480" cy="539591"/>
          </a:xfrm>
          <a:prstGeom prst="round2DiagRect">
            <a:avLst>
              <a:gd name="adj1" fmla="val 26654"/>
              <a:gd name="adj2" fmla="val 0"/>
            </a:avLst>
          </a:prstGeom>
          <a:solidFill>
            <a:schemeClr val="accent3"/>
          </a:solidFill>
          <a:ln>
            <a:noFill/>
          </a:ln>
          <a:effectLst>
            <a:outerShdw blurRad="165100" dist="25400" dir="2700000" sx="102000" sy="102000" algn="tl" rotWithShape="0">
              <a:schemeClr val="accent3">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8" name="直角三角形 17"/>
          <p:cNvSpPr/>
          <p:nvPr>
            <p:custDataLst>
              <p:tags r:id="rId4"/>
            </p:custDataLst>
          </p:nvPr>
        </p:nvSpPr>
        <p:spPr>
          <a:xfrm>
            <a:off x="2016066" y="3956926"/>
            <a:ext cx="85199" cy="141997"/>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5"/>
            </p:custDataLst>
          </p:nvPr>
        </p:nvSpPr>
        <p:spPr>
          <a:xfrm>
            <a:off x="2052599" y="4109581"/>
            <a:ext cx="8394896" cy="769627"/>
          </a:xfrm>
          <a:prstGeom prst="rect">
            <a:avLst/>
          </a:prstGeom>
          <a:noFill/>
        </p:spPr>
        <p:txBody>
          <a:bodyPr wrap="square" tIns="0" bIns="107950" rtlCol="0" anchor="ctr" anchorCtr="0">
            <a:normAutofit/>
          </a:bodyPr>
          <a:p>
            <a:pPr>
              <a:lnSpc>
                <a:spcPct val="150000"/>
              </a:lnSpc>
            </a:pP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制定设备接入的管理规范，明确各方的职责和权益，保障设备的正常运行和管理。</a:t>
            </a:r>
            <a:endPar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53" name="对角圆角矩形 52"/>
          <p:cNvSpPr/>
          <p:nvPr>
            <p:custDataLst>
              <p:tags r:id="rId6"/>
            </p:custDataLst>
          </p:nvPr>
        </p:nvSpPr>
        <p:spPr>
          <a:xfrm>
            <a:off x="1450460" y="1507269"/>
            <a:ext cx="9291232" cy="783116"/>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4" name="对角圆角矩形 53"/>
          <p:cNvSpPr/>
          <p:nvPr>
            <p:custDataLst>
              <p:tags r:id="rId7"/>
            </p:custDataLst>
          </p:nvPr>
        </p:nvSpPr>
        <p:spPr>
          <a:xfrm>
            <a:off x="1450460" y="1364400"/>
            <a:ext cx="565480" cy="539591"/>
          </a:xfrm>
          <a:prstGeom prst="round2DiagRect">
            <a:avLst>
              <a:gd name="adj1" fmla="val 26654"/>
              <a:gd name="adj2" fmla="val 0"/>
            </a:avLst>
          </a:prstGeom>
          <a:solidFill>
            <a:schemeClr val="accent1"/>
          </a:solidFill>
          <a:ln>
            <a:noFill/>
          </a:ln>
          <a:effectLst>
            <a:outerShdw blurRad="165100" dist="25400" dir="2700000" sx="102000" sy="102000" algn="tl" rotWithShape="0">
              <a:schemeClr val="accent1">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5" name="直角三角形 54"/>
          <p:cNvSpPr/>
          <p:nvPr>
            <p:custDataLst>
              <p:tags r:id="rId8"/>
            </p:custDataLst>
          </p:nvPr>
        </p:nvSpPr>
        <p:spPr>
          <a:xfrm>
            <a:off x="2016066" y="1365052"/>
            <a:ext cx="85199" cy="141997"/>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7" name="文本框 56"/>
          <p:cNvSpPr txBox="1"/>
          <p:nvPr>
            <p:custDataLst>
              <p:tags r:id="rId9"/>
            </p:custDataLst>
          </p:nvPr>
        </p:nvSpPr>
        <p:spPr>
          <a:xfrm>
            <a:off x="2052599" y="1510531"/>
            <a:ext cx="8394896" cy="769627"/>
          </a:xfrm>
          <a:prstGeom prst="rect">
            <a:avLst/>
          </a:prstGeom>
          <a:noFill/>
        </p:spPr>
        <p:txBody>
          <a:bodyPr wrap="square" tIns="0" bIns="107950" rtlCol="0" anchor="ctr" anchorCtr="0">
            <a:normAutofit/>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制定统一的设备接入标准，确保不同厂商的设备能够兼容互通。</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6" name="对角圆角矩形 5"/>
          <p:cNvSpPr/>
          <p:nvPr>
            <p:custDataLst>
              <p:tags r:id="rId10"/>
            </p:custDataLst>
          </p:nvPr>
        </p:nvSpPr>
        <p:spPr>
          <a:xfrm>
            <a:off x="1450460" y="2802880"/>
            <a:ext cx="9291232" cy="783116"/>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7" name="对角圆角矩形 6"/>
          <p:cNvSpPr/>
          <p:nvPr>
            <p:custDataLst>
              <p:tags r:id="rId11"/>
            </p:custDataLst>
          </p:nvPr>
        </p:nvSpPr>
        <p:spPr>
          <a:xfrm>
            <a:off x="1450460" y="2660011"/>
            <a:ext cx="565480" cy="539591"/>
          </a:xfrm>
          <a:prstGeom prst="round2DiagRect">
            <a:avLst>
              <a:gd name="adj1" fmla="val 26654"/>
              <a:gd name="adj2" fmla="val 0"/>
            </a:avLst>
          </a:prstGeom>
          <a:solidFill>
            <a:schemeClr val="accent2"/>
          </a:solidFill>
          <a:ln>
            <a:noFill/>
          </a:ln>
          <a:effectLst>
            <a:outerShdw blurRad="165100" dist="25400" dir="2700000" sx="102000" sy="102000" algn="tl" rotWithShape="0">
              <a:schemeClr val="accent2">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8" name="直角三角形 7"/>
          <p:cNvSpPr/>
          <p:nvPr>
            <p:custDataLst>
              <p:tags r:id="rId12"/>
            </p:custDataLst>
          </p:nvPr>
        </p:nvSpPr>
        <p:spPr>
          <a:xfrm>
            <a:off x="2016066" y="2661315"/>
            <a:ext cx="85199" cy="141997"/>
          </a:xfrm>
          <a:prstGeom prst="r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9" name="文本框 8"/>
          <p:cNvSpPr txBox="1"/>
          <p:nvPr>
            <p:custDataLst>
              <p:tags r:id="rId13"/>
            </p:custDataLst>
          </p:nvPr>
        </p:nvSpPr>
        <p:spPr>
          <a:xfrm>
            <a:off x="2052599" y="2813970"/>
            <a:ext cx="8394896" cy="769627"/>
          </a:xfrm>
          <a:prstGeom prst="rect">
            <a:avLst/>
          </a:prstGeom>
          <a:noFill/>
        </p:spPr>
        <p:txBody>
          <a:bodyPr wrap="square" tIns="0" bIns="107950" rtlCol="0" anchor="ctr" anchorCtr="0">
            <a:normAutofit/>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建立规范的设备认证体系，确保接入的设备符合安全、性能等要求。</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10" name="对角圆角矩形 9"/>
          <p:cNvSpPr/>
          <p:nvPr>
            <p:custDataLst>
              <p:tags r:id="rId14"/>
            </p:custDataLst>
          </p:nvPr>
        </p:nvSpPr>
        <p:spPr>
          <a:xfrm>
            <a:off x="1450460" y="5394754"/>
            <a:ext cx="9291232" cy="783116"/>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1" name="对角圆角矩形 10"/>
          <p:cNvSpPr/>
          <p:nvPr>
            <p:custDataLst>
              <p:tags r:id="rId15"/>
            </p:custDataLst>
          </p:nvPr>
        </p:nvSpPr>
        <p:spPr>
          <a:xfrm>
            <a:off x="1450460" y="5251884"/>
            <a:ext cx="565480" cy="539591"/>
          </a:xfrm>
          <a:prstGeom prst="round2DiagRect">
            <a:avLst>
              <a:gd name="adj1" fmla="val 26654"/>
              <a:gd name="adj2" fmla="val 0"/>
            </a:avLst>
          </a:prstGeom>
          <a:solidFill>
            <a:schemeClr val="accent4"/>
          </a:solidFill>
          <a:ln>
            <a:noFill/>
          </a:ln>
          <a:effectLst>
            <a:outerShdw blurRad="165100" dist="25400" dir="2700000" sx="102000" sy="102000" algn="tl" rotWithShape="0">
              <a:schemeClr val="accent4">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2" name="直角三角形 11"/>
          <p:cNvSpPr/>
          <p:nvPr>
            <p:custDataLst>
              <p:tags r:id="rId16"/>
            </p:custDataLst>
          </p:nvPr>
        </p:nvSpPr>
        <p:spPr>
          <a:xfrm>
            <a:off x="2016066" y="5252537"/>
            <a:ext cx="85199" cy="141997"/>
          </a:xfrm>
          <a:prstGeom prst="r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3" name="文本框 12"/>
          <p:cNvSpPr txBox="1"/>
          <p:nvPr>
            <p:custDataLst>
              <p:tags r:id="rId17"/>
            </p:custDataLst>
          </p:nvPr>
        </p:nvSpPr>
        <p:spPr>
          <a:xfrm>
            <a:off x="2052599" y="5405192"/>
            <a:ext cx="8394896" cy="769627"/>
          </a:xfrm>
          <a:prstGeom prst="rect">
            <a:avLst/>
          </a:prstGeom>
          <a:noFill/>
        </p:spPr>
        <p:txBody>
          <a:bodyPr wrap="square" tIns="0" bIns="107950" rtlCol="0" anchor="ctr" anchorCtr="0">
            <a:normAutofit/>
          </a:bodyPr>
          <a:p>
            <a:pPr>
              <a:lnSpc>
                <a:spcPct val="150000"/>
              </a:lnSpc>
            </a:pP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推动设备接入技术的创新和升级，以满足不断发展的IoT应用需求。</a:t>
            </a:r>
            <a:endPar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Tree>
    <p:custDataLst>
      <p:tags r:id="rId18"/>
    </p:custData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8"/>
            <p:custDataLst>
              <p:tags r:id="rId1"/>
            </p:custDataLst>
          </p:nvPr>
        </p:nvSpPr>
        <p:spPr/>
        <p:txBody>
          <a:bodyPr/>
          <a:lstStyle/>
          <a:p>
            <a:r>
              <a:t>最想突破的地方</a:t>
            </a:r>
          </a:p>
        </p:txBody>
      </p:sp>
      <p:sp>
        <p:nvSpPr>
          <p:cNvPr id="5" name="文本占位符 4"/>
          <p:cNvSpPr>
            <a:spLocks noGrp="1"/>
          </p:cNvSpPr>
          <p:nvPr>
            <p:ph type="body" idx="7"/>
            <p:custDataLst>
              <p:tags r:id="rId2"/>
            </p:custDataLst>
          </p:nvPr>
        </p:nvSpPr>
        <p:spPr/>
        <p:txBody>
          <a:bodyPr/>
          <a:lstStyle/>
          <a:p>
            <a:r>
              <a:t>PART 02</a:t>
            </a:r>
          </a:p>
        </p:txBody>
      </p:sp>
    </p:spTree>
    <p:custDataLst>
      <p:tags r:id="rId3"/>
    </p:custData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标题 1"/>
          <p:cNvSpPr>
            <a:spLocks noGrp="1"/>
          </p:cNvSpPr>
          <p:nvPr>
            <p:ph type="title"/>
            <p:custDataLst>
              <p:tags r:id="rId1"/>
            </p:custDataLst>
          </p:nvPr>
        </p:nvSpPr>
        <p:spPr/>
        <p:txBody>
          <a:bodyPr/>
          <a:p>
            <a:r>
              <a:rPr lang="zh-CN" altLang="en-US"/>
              <a:t>解决设备接入过程中的安全和隐私保护问题</a:t>
            </a:r>
            <a:endParaRPr lang="zh-CN" altLang="en-US"/>
          </a:p>
        </p:txBody>
      </p:sp>
      <p:sp>
        <p:nvSpPr>
          <p:cNvPr id="32" name="矩形 31"/>
          <p:cNvSpPr/>
          <p:nvPr>
            <p:custDataLst>
              <p:tags r:id="rId2"/>
            </p:custDataLst>
          </p:nvPr>
        </p:nvSpPr>
        <p:spPr>
          <a:xfrm>
            <a:off x="2641618" y="1364400"/>
            <a:ext cx="6909778" cy="1065541"/>
          </a:xfrm>
          <a:prstGeom prst="rect">
            <a:avLst/>
          </a:prstGeom>
        </p:spPr>
        <p:txBody>
          <a:bodyPr wrap="square" lIns="0" rIns="0">
            <a:normAutofit/>
          </a:bodyPr>
          <a:p>
            <a:pPr marL="171450" indent="-171450" algn="l" fontAlgn="auto">
              <a:lnSpc>
                <a:spcPct val="130000"/>
              </a:lnSpc>
              <a:buClr>
                <a:schemeClr val="accent1"/>
              </a:buClr>
              <a:buSzPct val="80000"/>
              <a:buFont typeface="Wingdings" panose="05000000000000000000" charset="0"/>
              <a:buChar char="l"/>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设备安全：确保设备不被恶意攻击或篡改，保护数据完整性和机密性</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5" name="矩形 4"/>
          <p:cNvSpPr/>
          <p:nvPr>
            <p:custDataLst>
              <p:tags r:id="rId3"/>
            </p:custDataLst>
          </p:nvPr>
        </p:nvSpPr>
        <p:spPr>
          <a:xfrm>
            <a:off x="2641618" y="2613620"/>
            <a:ext cx="6909778" cy="1065541"/>
          </a:xfrm>
          <a:prstGeom prst="rect">
            <a:avLst/>
          </a:prstGeom>
        </p:spPr>
        <p:txBody>
          <a:bodyPr wrap="square" lIns="0" rIns="0">
            <a:normAutofit/>
          </a:bodyPr>
          <a:p>
            <a:pPr marL="171450" indent="-171450" algn="l" fontAlgn="auto">
              <a:lnSpc>
                <a:spcPct val="130000"/>
              </a:lnSpc>
              <a:buClr>
                <a:schemeClr val="accent1"/>
              </a:buClr>
              <a:buSzPct val="80000"/>
              <a:buFont typeface="Wingdings" panose="05000000000000000000" charset="0"/>
              <a:buChar char="l"/>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数据隐私：采用加密技术，对敏感数据进行保护，防止数据泄露和滥用</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6" name="矩形 5"/>
          <p:cNvSpPr/>
          <p:nvPr>
            <p:custDataLst>
              <p:tags r:id="rId4"/>
            </p:custDataLst>
          </p:nvPr>
        </p:nvSpPr>
        <p:spPr>
          <a:xfrm>
            <a:off x="2641618" y="3862839"/>
            <a:ext cx="6909778" cy="1065541"/>
          </a:xfrm>
          <a:prstGeom prst="rect">
            <a:avLst/>
          </a:prstGeom>
        </p:spPr>
        <p:txBody>
          <a:bodyPr wrap="square" lIns="0" rIns="0">
            <a:normAutofit/>
          </a:bodyPr>
          <a:p>
            <a:pPr marL="171450" indent="-171450" algn="l" fontAlgn="auto">
              <a:lnSpc>
                <a:spcPct val="130000"/>
              </a:lnSpc>
              <a:buClr>
                <a:schemeClr val="accent1"/>
              </a:buClr>
              <a:buSzPct val="80000"/>
              <a:buFont typeface="Wingdings" panose="05000000000000000000" charset="0"/>
              <a:buChar char="l"/>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访问控制：实施严格的身份验证和授权机制，确保只有授权人员能够访问设备或数据</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8" name="矩形 7"/>
          <p:cNvSpPr/>
          <p:nvPr>
            <p:custDataLst>
              <p:tags r:id="rId5"/>
            </p:custDataLst>
          </p:nvPr>
        </p:nvSpPr>
        <p:spPr>
          <a:xfrm>
            <a:off x="2641618" y="5112059"/>
            <a:ext cx="6909778" cy="1065541"/>
          </a:xfrm>
          <a:prstGeom prst="rect">
            <a:avLst/>
          </a:prstGeom>
        </p:spPr>
        <p:txBody>
          <a:bodyPr wrap="square" lIns="0" rIns="0">
            <a:normAutofit/>
          </a:bodyPr>
          <a:p>
            <a:pPr marL="171450" indent="-171450" algn="l" fontAlgn="auto">
              <a:lnSpc>
                <a:spcPct val="130000"/>
              </a:lnSpc>
              <a:buClr>
                <a:schemeClr val="accent1"/>
              </a:buClr>
              <a:buSzPct val="80000"/>
              <a:buFont typeface="Wingdings" panose="05000000000000000000" charset="0"/>
              <a:buChar char="l"/>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风险评估与管理：定期进行安全和隐私风险评估，及时发现和修复潜在的安全漏洞和隐患</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Tree>
    <p:custDataLst>
      <p:tags r:id="rId6"/>
    </p:custData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zh-CN" altLang="en-US"/>
              <a:t>提高设备接入的效率和响应速度</a:t>
            </a:r>
            <a:endParaRPr lang="zh-CN" altLang="en-US"/>
          </a:p>
        </p:txBody>
      </p:sp>
      <p:sp>
        <p:nvSpPr>
          <p:cNvPr id="263" name="椭圆 262"/>
          <p:cNvSpPr/>
          <p:nvPr>
            <p:custDataLst>
              <p:tags r:id="rId2"/>
            </p:custDataLst>
          </p:nvPr>
        </p:nvSpPr>
        <p:spPr>
          <a:xfrm>
            <a:off x="2569289" y="4012839"/>
            <a:ext cx="7052933" cy="1845208"/>
          </a:xfrm>
          <a:prstGeom prst="ellipse">
            <a:avLst/>
          </a:prstGeom>
          <a:gradFill flip="none" rotWithShape="1">
            <a:gsLst>
              <a:gs pos="100000">
                <a:schemeClr val="accent1">
                  <a:alpha val="10000"/>
                </a:schemeClr>
              </a:gs>
              <a:gs pos="25000">
                <a:schemeClr val="accent1">
                  <a:alpha val="0"/>
                </a:schemeClr>
              </a:gs>
            </a:gsLst>
            <a:path path="circle">
              <a:fillToRect l="50000" t="50000" r="50000" b="50000"/>
            </a:path>
            <a:tileRect/>
          </a:gradFill>
          <a:ln w="12700" cap="flat" cmpd="sng" algn="ctr">
            <a:no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4" name="椭圆 263"/>
          <p:cNvSpPr/>
          <p:nvPr>
            <p:custDataLst>
              <p:tags r:id="rId3"/>
            </p:custDataLst>
          </p:nvPr>
        </p:nvSpPr>
        <p:spPr>
          <a:xfrm>
            <a:off x="3386278" y="4089901"/>
            <a:ext cx="5347427" cy="1584600"/>
          </a:xfrm>
          <a:prstGeom prst="ellipse">
            <a:avLst/>
          </a:prstGeom>
          <a:gradFill flip="none" rotWithShape="1">
            <a:gsLst>
              <a:gs pos="100000">
                <a:schemeClr val="accent1">
                  <a:alpha val="10000"/>
                </a:schemeClr>
              </a:gs>
              <a:gs pos="25000">
                <a:schemeClr val="accent1">
                  <a:alpha val="0"/>
                </a:schemeClr>
              </a:gs>
            </a:gsLst>
            <a:path path="circle">
              <a:fillToRect l="50000" t="50000" r="50000" b="50000"/>
            </a:path>
            <a:tileRect/>
          </a:gradFill>
          <a:ln w="12700" cap="flat" cmpd="sng" algn="ctr">
            <a:solidFill>
              <a:schemeClr val="accent1"/>
            </a:solid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5" name="椭圆 264"/>
          <p:cNvSpPr/>
          <p:nvPr>
            <p:custDataLst>
              <p:tags r:id="rId4"/>
            </p:custDataLst>
          </p:nvPr>
        </p:nvSpPr>
        <p:spPr>
          <a:xfrm>
            <a:off x="4151266" y="4316703"/>
            <a:ext cx="3816590" cy="1130968"/>
          </a:xfrm>
          <a:prstGeom prst="ellipse">
            <a:avLst/>
          </a:prstGeom>
          <a:gradFill flip="none" rotWithShape="1">
            <a:gsLst>
              <a:gs pos="100000">
                <a:schemeClr val="accent1">
                  <a:alpha val="20000"/>
                </a:schemeClr>
              </a:gs>
              <a:gs pos="0">
                <a:schemeClr val="accent1">
                  <a:alpha val="0"/>
                </a:schemeClr>
              </a:gs>
            </a:gsLst>
            <a:path path="circle">
              <a:fillToRect l="50000" t="50000" r="50000" b="50000"/>
            </a:path>
            <a:tileRect/>
          </a:gra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6" name="椭圆 265"/>
          <p:cNvSpPr/>
          <p:nvPr>
            <p:custDataLst>
              <p:tags r:id="rId5"/>
            </p:custDataLst>
          </p:nvPr>
        </p:nvSpPr>
        <p:spPr>
          <a:xfrm>
            <a:off x="4797840" y="4508420"/>
            <a:ext cx="2523202" cy="747699"/>
          </a:xfrm>
          <a:prstGeom prst="ellipse">
            <a:avLst/>
          </a:prstGeom>
          <a:gradFill flip="none" rotWithShape="1">
            <a:gsLst>
              <a:gs pos="100000">
                <a:schemeClr val="accent1">
                  <a:alpha val="20000"/>
                </a:schemeClr>
              </a:gs>
              <a:gs pos="0">
                <a:schemeClr val="accent1">
                  <a:alpha val="0"/>
                </a:schemeClr>
              </a:gs>
            </a:gsLst>
            <a:path path="circle">
              <a:fillToRect l="50000" t="50000" r="50000" b="50000"/>
            </a:path>
            <a:tileRect/>
          </a:gradFill>
          <a:ln w="12700" cap="flat" cmpd="sng" algn="ctr">
            <a:solidFill>
              <a:schemeClr val="accent1">
                <a:alpha val="15000"/>
              </a:scheme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67" name="椭圆 266"/>
          <p:cNvSpPr/>
          <p:nvPr>
            <p:custDataLst>
              <p:tags r:id="rId6"/>
            </p:custDataLst>
          </p:nvPr>
        </p:nvSpPr>
        <p:spPr>
          <a:xfrm>
            <a:off x="5460703" y="4704523"/>
            <a:ext cx="1451358" cy="430080"/>
          </a:xfrm>
          <a:prstGeom prst="ellipse">
            <a:avLst/>
          </a:prstGeom>
          <a:solidFill>
            <a:schemeClr val="accent1">
              <a:alpha val="40000"/>
            </a:schemeClr>
          </a:solidFill>
          <a:ln w="12700" cap="flat" cmpd="sng" algn="ctr">
            <a:noFill/>
            <a:prstDash val="solid"/>
            <a:miter lim="800000"/>
          </a:ln>
          <a:effectLst>
            <a:softEdge rad="114300"/>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68" name="直接连接符 267"/>
          <p:cNvCxnSpPr/>
          <p:nvPr>
            <p:custDataLst>
              <p:tags r:id="rId7"/>
            </p:custDataLst>
          </p:nvPr>
        </p:nvCxnSpPr>
        <p:spPr>
          <a:xfrm>
            <a:off x="3005977" y="4633099"/>
            <a:ext cx="0" cy="812421"/>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69" name="椭圆 268"/>
          <p:cNvSpPr/>
          <p:nvPr>
            <p:custDataLst>
              <p:tags r:id="rId8"/>
            </p:custDataLst>
          </p:nvPr>
        </p:nvSpPr>
        <p:spPr>
          <a:xfrm flipV="1">
            <a:off x="2918264" y="4454539"/>
            <a:ext cx="167644" cy="167637"/>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0" name="椭圆 269"/>
          <p:cNvSpPr/>
          <p:nvPr>
            <p:custDataLst>
              <p:tags r:id="rId9"/>
            </p:custDataLst>
          </p:nvPr>
        </p:nvSpPr>
        <p:spPr>
          <a:xfrm flipV="1">
            <a:off x="2958361" y="4495263"/>
            <a:ext cx="86862" cy="86858"/>
          </a:xfrm>
          <a:prstGeom prst="ellipse">
            <a:avLst/>
          </a:prstGeom>
          <a:solidFill>
            <a:schemeClr val="accent1"/>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1" name="椭圆 270"/>
          <p:cNvSpPr/>
          <p:nvPr>
            <p:custDataLst>
              <p:tags r:id="rId10"/>
            </p:custDataLst>
          </p:nvPr>
        </p:nvSpPr>
        <p:spPr>
          <a:xfrm flipV="1">
            <a:off x="7719953" y="3673889"/>
            <a:ext cx="100920" cy="100917"/>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2" name="直接连接符 271"/>
          <p:cNvCxnSpPr/>
          <p:nvPr>
            <p:custDataLst>
              <p:tags r:id="rId11"/>
            </p:custDataLst>
          </p:nvPr>
        </p:nvCxnSpPr>
        <p:spPr>
          <a:xfrm>
            <a:off x="7770702" y="3784157"/>
            <a:ext cx="0" cy="1845208"/>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73" name="椭圆 272"/>
          <p:cNvSpPr/>
          <p:nvPr>
            <p:custDataLst>
              <p:tags r:id="rId12"/>
            </p:custDataLst>
          </p:nvPr>
        </p:nvSpPr>
        <p:spPr>
          <a:xfrm flipV="1">
            <a:off x="4099264" y="3553596"/>
            <a:ext cx="371599" cy="371588"/>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4" name="直接连接符 273"/>
          <p:cNvCxnSpPr/>
          <p:nvPr>
            <p:custDataLst>
              <p:tags r:id="rId13"/>
            </p:custDataLst>
          </p:nvPr>
        </p:nvCxnSpPr>
        <p:spPr>
          <a:xfrm>
            <a:off x="4284089" y="3955825"/>
            <a:ext cx="0" cy="975004"/>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cxnSp>
        <p:nvCxnSpPr>
          <p:cNvPr id="275" name="直接连接符 274"/>
          <p:cNvCxnSpPr/>
          <p:nvPr>
            <p:custDataLst>
              <p:tags r:id="rId14"/>
            </p:custDataLst>
          </p:nvPr>
        </p:nvCxnSpPr>
        <p:spPr>
          <a:xfrm>
            <a:off x="7090922" y="3656346"/>
            <a:ext cx="0" cy="812421"/>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76" name="椭圆 275"/>
          <p:cNvSpPr/>
          <p:nvPr>
            <p:custDataLst>
              <p:tags r:id="rId15"/>
            </p:custDataLst>
          </p:nvPr>
        </p:nvSpPr>
        <p:spPr>
          <a:xfrm flipV="1">
            <a:off x="7003209" y="3477786"/>
            <a:ext cx="167644" cy="167637"/>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7" name="椭圆 276"/>
          <p:cNvSpPr/>
          <p:nvPr>
            <p:custDataLst>
              <p:tags r:id="rId16"/>
            </p:custDataLst>
          </p:nvPr>
        </p:nvSpPr>
        <p:spPr>
          <a:xfrm flipV="1">
            <a:off x="7043306" y="3518510"/>
            <a:ext cx="86862" cy="86858"/>
          </a:xfrm>
          <a:prstGeom prst="ellipse">
            <a:avLst/>
          </a:prstGeom>
          <a:solidFill>
            <a:schemeClr val="accent1"/>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sp>
        <p:nvSpPr>
          <p:cNvPr id="278" name="椭圆 277"/>
          <p:cNvSpPr/>
          <p:nvPr>
            <p:custDataLst>
              <p:tags r:id="rId17"/>
            </p:custDataLst>
          </p:nvPr>
        </p:nvSpPr>
        <p:spPr>
          <a:xfrm flipV="1">
            <a:off x="3858052" y="4302920"/>
            <a:ext cx="100920" cy="100917"/>
          </a:xfrm>
          <a:prstGeom prst="ellipse">
            <a:avLst/>
          </a:prstGeom>
          <a:no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79" name="直接连接符 278"/>
          <p:cNvCxnSpPr/>
          <p:nvPr>
            <p:custDataLst>
              <p:tags r:id="rId18"/>
            </p:custDataLst>
          </p:nvPr>
        </p:nvCxnSpPr>
        <p:spPr>
          <a:xfrm>
            <a:off x="3908800" y="4413188"/>
            <a:ext cx="0" cy="1066940"/>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0" name="椭圆 279"/>
          <p:cNvSpPr/>
          <p:nvPr>
            <p:custDataLst>
              <p:tags r:id="rId19"/>
            </p:custDataLst>
          </p:nvPr>
        </p:nvSpPr>
        <p:spPr>
          <a:xfrm flipV="1">
            <a:off x="8431686" y="4529096"/>
            <a:ext cx="253121" cy="253113"/>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81" name="直接连接符 280"/>
          <p:cNvCxnSpPr/>
          <p:nvPr>
            <p:custDataLst>
              <p:tags r:id="rId20"/>
            </p:custDataLst>
          </p:nvPr>
        </p:nvCxnSpPr>
        <p:spPr>
          <a:xfrm>
            <a:off x="8556991" y="4809779"/>
            <a:ext cx="0" cy="395828"/>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2" name="椭圆 281"/>
          <p:cNvSpPr/>
          <p:nvPr>
            <p:custDataLst>
              <p:tags r:id="rId21"/>
            </p:custDataLst>
          </p:nvPr>
        </p:nvSpPr>
        <p:spPr>
          <a:xfrm flipV="1">
            <a:off x="4999581" y="4827948"/>
            <a:ext cx="313537" cy="313526"/>
          </a:xfrm>
          <a:prstGeom prst="ellipse">
            <a:avLst/>
          </a:prstGeom>
          <a:solidFill>
            <a:schemeClr val="accent1">
              <a:alpha val="15000"/>
            </a:schemeClr>
          </a:solidFill>
          <a:ln w="6350" cap="flat" cmpd="sng" algn="ctr">
            <a:solidFill>
              <a:schemeClr val="accent1"/>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Arial" panose="020B0704020202020204"/>
              <a:ea typeface="微软雅黑" charset="-122"/>
              <a:cs typeface="+mn-cs"/>
            </a:endParaRPr>
          </a:p>
        </p:txBody>
      </p:sp>
      <p:cxnSp>
        <p:nvCxnSpPr>
          <p:cNvPr id="283" name="直接连接符 282"/>
          <p:cNvCxnSpPr/>
          <p:nvPr>
            <p:custDataLst>
              <p:tags r:id="rId22"/>
            </p:custDataLst>
          </p:nvPr>
        </p:nvCxnSpPr>
        <p:spPr>
          <a:xfrm>
            <a:off x="5153706" y="5191333"/>
            <a:ext cx="0" cy="692625"/>
          </a:xfrm>
          <a:prstGeom prst="line">
            <a:avLst/>
          </a:prstGeom>
          <a:noFill/>
          <a:ln w="6350" cap="flat" cmpd="sng" algn="ctr">
            <a:gradFill>
              <a:gsLst>
                <a:gs pos="0">
                  <a:schemeClr val="accent1"/>
                </a:gs>
                <a:gs pos="100000">
                  <a:schemeClr val="accent1">
                    <a:alpha val="0"/>
                  </a:schemeClr>
                </a:gs>
              </a:gsLst>
              <a:lin ang="5400000" scaled="1"/>
            </a:gradFill>
            <a:prstDash val="sysDash"/>
            <a:miter lim="800000"/>
          </a:ln>
          <a:effectLst/>
        </p:spPr>
      </p:cxnSp>
      <p:sp>
        <p:nvSpPr>
          <p:cNvPr id="284" name="图形 15"/>
          <p:cNvSpPr/>
          <p:nvPr>
            <p:custDataLst>
              <p:tags r:id="rId23"/>
            </p:custDataLst>
          </p:nvPr>
        </p:nvSpPr>
        <p:spPr>
          <a:xfrm>
            <a:off x="5064113" y="4894986"/>
            <a:ext cx="179281" cy="174691"/>
          </a:xfrm>
          <a:custGeom>
            <a:avLst/>
            <a:gdLst>
              <a:gd name="connsiteX0" fmla="*/ 754063 w 1547773"/>
              <a:gd name="connsiteY0" fmla="*/ 19 h 1508143"/>
              <a:gd name="connsiteX1" fmla="*/ 1066998 w 1547773"/>
              <a:gd name="connsiteY1" fmla="*/ 67805 h 1508143"/>
              <a:gd name="connsiteX2" fmla="*/ 947341 w 1547773"/>
              <a:gd name="connsiteY2" fmla="*/ 181430 h 1508143"/>
              <a:gd name="connsiteX3" fmla="*/ 916583 w 1547773"/>
              <a:gd name="connsiteY3" fmla="*/ 293944 h 1508143"/>
              <a:gd name="connsiteX4" fmla="*/ 918766 w 1547773"/>
              <a:gd name="connsiteY4" fmla="*/ 301406 h 1508143"/>
              <a:gd name="connsiteX5" fmla="*/ 936784 w 1547773"/>
              <a:gd name="connsiteY5" fmla="*/ 357484 h 1508143"/>
              <a:gd name="connsiteX6" fmla="*/ 754063 w 1547773"/>
              <a:gd name="connsiteY6" fmla="*/ 317519 h 1508143"/>
              <a:gd name="connsiteX7" fmla="*/ 317500 w 1547773"/>
              <a:gd name="connsiteY7" fmla="*/ 754081 h 1508143"/>
              <a:gd name="connsiteX8" fmla="*/ 754063 w 1547773"/>
              <a:gd name="connsiteY8" fmla="*/ 1190644 h 1508143"/>
              <a:gd name="connsiteX9" fmla="*/ 1190625 w 1547773"/>
              <a:gd name="connsiteY9" fmla="*/ 754081 h 1508143"/>
              <a:gd name="connsiteX10" fmla="*/ 1163280 w 1547773"/>
              <a:gd name="connsiteY10" fmla="*/ 601681 h 1508143"/>
              <a:gd name="connsiteX11" fmla="*/ 1264722 w 1547773"/>
              <a:gd name="connsiteY11" fmla="*/ 630455 h 1508143"/>
              <a:gd name="connsiteX12" fmla="*/ 1373148 w 1547773"/>
              <a:gd name="connsiteY12" fmla="*/ 586640 h 1508143"/>
              <a:gd name="connsiteX13" fmla="*/ 1378188 w 1547773"/>
              <a:gd name="connsiteY13" fmla="*/ 581639 h 1508143"/>
              <a:gd name="connsiteX14" fmla="*/ 1462326 w 1547773"/>
              <a:gd name="connsiteY14" fmla="*/ 494604 h 1508143"/>
              <a:gd name="connsiteX15" fmla="*/ 1508125 w 1547773"/>
              <a:gd name="connsiteY15" fmla="*/ 754081 h 1508143"/>
              <a:gd name="connsiteX16" fmla="*/ 754063 w 1547773"/>
              <a:gd name="connsiteY16" fmla="*/ 1508144 h 1508143"/>
              <a:gd name="connsiteX17" fmla="*/ 0 w 1547773"/>
              <a:gd name="connsiteY17" fmla="*/ 754081 h 1508143"/>
              <a:gd name="connsiteX18" fmla="*/ 754063 w 1547773"/>
              <a:gd name="connsiteY18" fmla="*/ 19 h 1508143"/>
              <a:gd name="connsiteX19" fmla="*/ 754063 w 1547773"/>
              <a:gd name="connsiteY19" fmla="*/ 436581 h 1508143"/>
              <a:gd name="connsiteX20" fmla="*/ 895429 w 1547773"/>
              <a:gd name="connsiteY20" fmla="*/ 469720 h 1508143"/>
              <a:gd name="connsiteX21" fmla="*/ 700842 w 1547773"/>
              <a:gd name="connsiteY21" fmla="*/ 673952 h 1508143"/>
              <a:gd name="connsiteX22" fmla="*/ 720765 w 1547773"/>
              <a:gd name="connsiteY22" fmla="*/ 828138 h 1508143"/>
              <a:gd name="connsiteX23" fmla="*/ 887889 w 1547773"/>
              <a:gd name="connsiteY23" fmla="*/ 833139 h 1508143"/>
              <a:gd name="connsiteX24" fmla="*/ 892294 w 1547773"/>
              <a:gd name="connsiteY24" fmla="*/ 829170 h 1508143"/>
              <a:gd name="connsiteX25" fmla="*/ 1059299 w 1547773"/>
              <a:gd name="connsiteY25" fmla="*/ 666372 h 1508143"/>
              <a:gd name="connsiteX26" fmla="*/ 841864 w 1547773"/>
              <a:gd name="connsiteY26" fmla="*/ 1059226 h 1508143"/>
              <a:gd name="connsiteX27" fmla="*/ 449010 w 1547773"/>
              <a:gd name="connsiteY27" fmla="*/ 841791 h 1508143"/>
              <a:gd name="connsiteX28" fmla="*/ 666445 w 1547773"/>
              <a:gd name="connsiteY28" fmla="*/ 448936 h 1508143"/>
              <a:gd name="connsiteX29" fmla="*/ 754063 w 1547773"/>
              <a:gd name="connsiteY29" fmla="*/ 436581 h 1508143"/>
              <a:gd name="connsiteX30" fmla="*/ 1290876 w 1547773"/>
              <a:gd name="connsiteY30" fmla="*/ 11330 h 1508143"/>
              <a:gd name="connsiteX31" fmla="*/ 1300202 w 1547773"/>
              <a:gd name="connsiteY31" fmla="*/ 26451 h 1508143"/>
              <a:gd name="connsiteX32" fmla="*/ 1355368 w 1547773"/>
              <a:gd name="connsiteY32" fmla="*/ 192543 h 1508143"/>
              <a:gd name="connsiteX33" fmla="*/ 1521341 w 1547773"/>
              <a:gd name="connsiteY33" fmla="*/ 247629 h 1508143"/>
              <a:gd name="connsiteX34" fmla="*/ 1545787 w 1547773"/>
              <a:gd name="connsiteY34" fmla="*/ 296463 h 1508143"/>
              <a:gd name="connsiteX35" fmla="*/ 1536502 w 1547773"/>
              <a:gd name="connsiteY35" fmla="*/ 311526 h 1508143"/>
              <a:gd name="connsiteX36" fmla="*/ 1313259 w 1547773"/>
              <a:gd name="connsiteY36" fmla="*/ 534808 h 1508143"/>
              <a:gd name="connsiteX37" fmla="*/ 1234202 w 1547773"/>
              <a:gd name="connsiteY37" fmla="*/ 553461 h 1508143"/>
              <a:gd name="connsiteX38" fmla="*/ 1115854 w 1547773"/>
              <a:gd name="connsiteY38" fmla="*/ 513853 h 1508143"/>
              <a:gd name="connsiteX39" fmla="*/ 852884 w 1547773"/>
              <a:gd name="connsiteY39" fmla="*/ 776822 h 1508143"/>
              <a:gd name="connsiteX40" fmla="*/ 771009 w 1547773"/>
              <a:gd name="connsiteY40" fmla="*/ 778303 h 1508143"/>
              <a:gd name="connsiteX41" fmla="*/ 769528 w 1547773"/>
              <a:gd name="connsiteY41" fmla="*/ 696428 h 1508143"/>
              <a:gd name="connsiteX42" fmla="*/ 771009 w 1547773"/>
              <a:gd name="connsiteY42" fmla="*/ 694947 h 1508143"/>
              <a:gd name="connsiteX43" fmla="*/ 1033423 w 1547773"/>
              <a:gd name="connsiteY43" fmla="*/ 432533 h 1508143"/>
              <a:gd name="connsiteX44" fmla="*/ 994132 w 1547773"/>
              <a:gd name="connsiteY44" fmla="*/ 313471 h 1508143"/>
              <a:gd name="connsiteX45" fmla="*/ 1012904 w 1547773"/>
              <a:gd name="connsiteY45" fmla="*/ 234731 h 1508143"/>
              <a:gd name="connsiteX46" fmla="*/ 1236305 w 1547773"/>
              <a:gd name="connsiteY46" fmla="*/ 11290 h 1508143"/>
              <a:gd name="connsiteX47" fmla="*/ 1290876 w 1547773"/>
              <a:gd name="connsiteY47" fmla="*/ 11290 h 1508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547773" h="1508143">
                <a:moveTo>
                  <a:pt x="754063" y="19"/>
                </a:moveTo>
                <a:cubicBezTo>
                  <a:pt x="865704" y="19"/>
                  <a:pt x="971669" y="24268"/>
                  <a:pt x="1066998" y="67805"/>
                </a:cubicBezTo>
                <a:lnTo>
                  <a:pt x="947341" y="181430"/>
                </a:lnTo>
                <a:cubicBezTo>
                  <a:pt x="917906" y="210853"/>
                  <a:pt x="906210" y="253639"/>
                  <a:pt x="916583" y="293944"/>
                </a:cubicBezTo>
                <a:lnTo>
                  <a:pt x="918766" y="301406"/>
                </a:lnTo>
                <a:lnTo>
                  <a:pt x="936784" y="357484"/>
                </a:lnTo>
                <a:cubicBezTo>
                  <a:pt x="879496" y="331069"/>
                  <a:pt x="817147" y="317432"/>
                  <a:pt x="754063" y="317519"/>
                </a:cubicBezTo>
                <a:cubicBezTo>
                  <a:pt x="512961" y="317519"/>
                  <a:pt x="317500" y="512980"/>
                  <a:pt x="317500" y="754081"/>
                </a:cubicBezTo>
                <a:cubicBezTo>
                  <a:pt x="317500" y="995183"/>
                  <a:pt x="512961" y="1190644"/>
                  <a:pt x="754063" y="1190644"/>
                </a:cubicBezTo>
                <a:cubicBezTo>
                  <a:pt x="995164" y="1190644"/>
                  <a:pt x="1190625" y="995183"/>
                  <a:pt x="1190625" y="754081"/>
                </a:cubicBezTo>
                <a:cubicBezTo>
                  <a:pt x="1190625" y="700503"/>
                  <a:pt x="1180981" y="649147"/>
                  <a:pt x="1163280" y="601681"/>
                </a:cubicBezTo>
                <a:lnTo>
                  <a:pt x="1264722" y="630455"/>
                </a:lnTo>
                <a:cubicBezTo>
                  <a:pt x="1304766" y="643829"/>
                  <a:pt x="1342509" y="616366"/>
                  <a:pt x="1373148" y="586640"/>
                </a:cubicBezTo>
                <a:lnTo>
                  <a:pt x="1378188" y="581639"/>
                </a:lnTo>
                <a:lnTo>
                  <a:pt x="1462326" y="494604"/>
                </a:lnTo>
                <a:cubicBezTo>
                  <a:pt x="1492732" y="577730"/>
                  <a:pt x="1508236" y="665569"/>
                  <a:pt x="1508125" y="754081"/>
                </a:cubicBezTo>
                <a:cubicBezTo>
                  <a:pt x="1508125" y="1170522"/>
                  <a:pt x="1170503" y="1508144"/>
                  <a:pt x="754063" y="1508144"/>
                </a:cubicBezTo>
                <a:cubicBezTo>
                  <a:pt x="337622" y="1508144"/>
                  <a:pt x="0" y="1170522"/>
                  <a:pt x="0" y="754081"/>
                </a:cubicBezTo>
                <a:cubicBezTo>
                  <a:pt x="0" y="337640"/>
                  <a:pt x="337622" y="19"/>
                  <a:pt x="754063" y="19"/>
                </a:cubicBezTo>
                <a:close/>
                <a:moveTo>
                  <a:pt x="754063" y="436581"/>
                </a:moveTo>
                <a:cubicBezTo>
                  <a:pt x="804862" y="436581"/>
                  <a:pt x="852845" y="448487"/>
                  <a:pt x="895429" y="469720"/>
                </a:cubicBezTo>
                <a:lnTo>
                  <a:pt x="700842" y="673952"/>
                </a:lnTo>
                <a:cubicBezTo>
                  <a:pt x="666393" y="708401"/>
                  <a:pt x="677188" y="786784"/>
                  <a:pt x="720765" y="828138"/>
                </a:cubicBezTo>
                <a:cubicBezTo>
                  <a:pt x="762595" y="867826"/>
                  <a:pt x="850463" y="864016"/>
                  <a:pt x="887889" y="833139"/>
                </a:cubicBezTo>
                <a:lnTo>
                  <a:pt x="892294" y="829170"/>
                </a:lnTo>
                <a:lnTo>
                  <a:pt x="1059299" y="666372"/>
                </a:lnTo>
                <a:cubicBezTo>
                  <a:pt x="1107740" y="834899"/>
                  <a:pt x="1010390" y="1010785"/>
                  <a:pt x="841864" y="1059226"/>
                </a:cubicBezTo>
                <a:cubicBezTo>
                  <a:pt x="673337" y="1107667"/>
                  <a:pt x="497450" y="1010317"/>
                  <a:pt x="449010" y="841791"/>
                </a:cubicBezTo>
                <a:cubicBezTo>
                  <a:pt x="400569" y="673264"/>
                  <a:pt x="497918" y="497377"/>
                  <a:pt x="666445" y="448936"/>
                </a:cubicBezTo>
                <a:cubicBezTo>
                  <a:pt x="694931" y="440749"/>
                  <a:pt x="724423" y="436590"/>
                  <a:pt x="754063" y="436581"/>
                </a:cubicBezTo>
                <a:close/>
                <a:moveTo>
                  <a:pt x="1290876" y="11330"/>
                </a:moveTo>
                <a:cubicBezTo>
                  <a:pt x="1295118" y="15577"/>
                  <a:pt x="1298311" y="20754"/>
                  <a:pt x="1300202" y="26451"/>
                </a:cubicBezTo>
                <a:lnTo>
                  <a:pt x="1355368" y="192543"/>
                </a:lnTo>
                <a:lnTo>
                  <a:pt x="1521341" y="247629"/>
                </a:lnTo>
                <a:cubicBezTo>
                  <a:pt x="1541577" y="254363"/>
                  <a:pt x="1552522" y="276227"/>
                  <a:pt x="1545787" y="296463"/>
                </a:cubicBezTo>
                <a:cubicBezTo>
                  <a:pt x="1543900" y="302135"/>
                  <a:pt x="1540721" y="307291"/>
                  <a:pt x="1536502" y="311526"/>
                </a:cubicBezTo>
                <a:lnTo>
                  <a:pt x="1313259" y="534808"/>
                </a:lnTo>
                <a:cubicBezTo>
                  <a:pt x="1292573" y="555509"/>
                  <a:pt x="1261960" y="562732"/>
                  <a:pt x="1234202" y="553461"/>
                </a:cubicBezTo>
                <a:lnTo>
                  <a:pt x="1115854" y="513853"/>
                </a:lnTo>
                <a:lnTo>
                  <a:pt x="852884" y="776822"/>
                </a:lnTo>
                <a:cubicBezTo>
                  <a:pt x="830684" y="799840"/>
                  <a:pt x="794027" y="800504"/>
                  <a:pt x="771009" y="778303"/>
                </a:cubicBezTo>
                <a:cubicBezTo>
                  <a:pt x="747991" y="756103"/>
                  <a:pt x="747328" y="719446"/>
                  <a:pt x="769528" y="696428"/>
                </a:cubicBezTo>
                <a:cubicBezTo>
                  <a:pt x="770013" y="695925"/>
                  <a:pt x="770506" y="695432"/>
                  <a:pt x="771009" y="694947"/>
                </a:cubicBezTo>
                <a:lnTo>
                  <a:pt x="1033423" y="432533"/>
                </a:lnTo>
                <a:lnTo>
                  <a:pt x="994132" y="313471"/>
                </a:lnTo>
                <a:cubicBezTo>
                  <a:pt x="985023" y="285785"/>
                  <a:pt x="992284" y="255328"/>
                  <a:pt x="1012904" y="234731"/>
                </a:cubicBezTo>
                <a:lnTo>
                  <a:pt x="1236305" y="11290"/>
                </a:lnTo>
                <a:cubicBezTo>
                  <a:pt x="1251381" y="-3763"/>
                  <a:pt x="1275800" y="-3763"/>
                  <a:pt x="1290876" y="11290"/>
                </a:cubicBez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5" name="图形 19"/>
          <p:cNvSpPr/>
          <p:nvPr>
            <p:custDataLst>
              <p:tags r:id="rId24"/>
            </p:custDataLst>
          </p:nvPr>
        </p:nvSpPr>
        <p:spPr>
          <a:xfrm>
            <a:off x="8496845" y="4599893"/>
            <a:ext cx="122781" cy="110565"/>
          </a:xfrm>
          <a:custGeom>
            <a:avLst/>
            <a:gdLst>
              <a:gd name="connsiteX0" fmla="*/ 1043984 w 1521932"/>
              <a:gd name="connsiteY0" fmla="*/ 0 h 1370507"/>
              <a:gd name="connsiteX1" fmla="*/ 1273457 w 1521932"/>
              <a:gd name="connsiteY1" fmla="*/ 132834 h 1370507"/>
              <a:gd name="connsiteX2" fmla="*/ 1504359 w 1521932"/>
              <a:gd name="connsiteY2" fmla="*/ 534988 h 1370507"/>
              <a:gd name="connsiteX3" fmla="*/ 1483920 w 1521932"/>
              <a:gd name="connsiteY3" fmla="*/ 693658 h 1370507"/>
              <a:gd name="connsiteX4" fmla="*/ 856858 w 1521932"/>
              <a:gd name="connsiteY4" fmla="*/ 1330960 h 1370507"/>
              <a:gd name="connsiteX5" fmla="*/ 669795 w 1521932"/>
              <a:gd name="connsiteY5" fmla="*/ 1332561 h 1370507"/>
              <a:gd name="connsiteX6" fmla="*/ 666358 w 1521932"/>
              <a:gd name="connsiteY6" fmla="*/ 1329055 h 1370507"/>
              <a:gd name="connsiteX7" fmla="*/ 36160 w 1521932"/>
              <a:gd name="connsiteY7" fmla="*/ 662384 h 1370507"/>
              <a:gd name="connsiteX8" fmla="*/ 19174 w 1521932"/>
              <a:gd name="connsiteY8" fmla="*/ 502920 h 1370507"/>
              <a:gd name="connsiteX9" fmla="*/ 246861 w 1521932"/>
              <a:gd name="connsiteY9" fmla="*/ 127476 h 1370507"/>
              <a:gd name="connsiteX10" fmla="*/ 473040 w 1521932"/>
              <a:gd name="connsiteY10" fmla="*/ 0 h 1370507"/>
              <a:gd name="connsiteX11" fmla="*/ 1043984 w 1521932"/>
              <a:gd name="connsiteY11" fmla="*/ 0 h 1370507"/>
              <a:gd name="connsiteX12" fmla="*/ 1107405 w 1521932"/>
              <a:gd name="connsiteY12" fmla="*/ 549235 h 1370507"/>
              <a:gd name="connsiteX13" fmla="*/ 1023228 w 1521932"/>
              <a:gd name="connsiteY13" fmla="*/ 549235 h 1370507"/>
              <a:gd name="connsiteX14" fmla="*/ 756607 w 1521932"/>
              <a:gd name="connsiteY14" fmla="*/ 815816 h 1370507"/>
              <a:gd name="connsiteX15" fmla="*/ 490026 w 1521932"/>
              <a:gd name="connsiteY15" fmla="*/ 549235 h 1370507"/>
              <a:gd name="connsiteX16" fmla="*/ 405849 w 1521932"/>
              <a:gd name="connsiteY16" fmla="*/ 547772 h 1370507"/>
              <a:gd name="connsiteX17" fmla="*/ 404386 w 1521932"/>
              <a:gd name="connsiteY17" fmla="*/ 631949 h 1370507"/>
              <a:gd name="connsiteX18" fmla="*/ 405849 w 1521932"/>
              <a:gd name="connsiteY18" fmla="*/ 633413 h 1370507"/>
              <a:gd name="connsiteX19" fmla="*/ 714538 w 1521932"/>
              <a:gd name="connsiteY19" fmla="*/ 942102 h 1370507"/>
              <a:gd name="connsiteX20" fmla="*/ 798715 w 1521932"/>
              <a:gd name="connsiteY20" fmla="*/ 942102 h 1370507"/>
              <a:gd name="connsiteX21" fmla="*/ 1107405 w 1521932"/>
              <a:gd name="connsiteY21" fmla="*/ 633413 h 1370507"/>
              <a:gd name="connsiteX22" fmla="*/ 1107405 w 1521932"/>
              <a:gd name="connsiteY22" fmla="*/ 549235 h 1370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21932" h="1370507">
                <a:moveTo>
                  <a:pt x="1043984" y="0"/>
                </a:moveTo>
                <a:cubicBezTo>
                  <a:pt x="1138743" y="-6"/>
                  <a:pt x="1226270" y="50660"/>
                  <a:pt x="1273457" y="132834"/>
                </a:cubicBezTo>
                <a:lnTo>
                  <a:pt x="1504359" y="534988"/>
                </a:lnTo>
                <a:cubicBezTo>
                  <a:pt x="1533926" y="586471"/>
                  <a:pt x="1525569" y="651348"/>
                  <a:pt x="1483920" y="693658"/>
                </a:cubicBezTo>
                <a:lnTo>
                  <a:pt x="856858" y="1330960"/>
                </a:lnTo>
                <a:cubicBezTo>
                  <a:pt x="805644" y="1383058"/>
                  <a:pt x="721893" y="1383775"/>
                  <a:pt x="669795" y="1332561"/>
                </a:cubicBezTo>
                <a:cubicBezTo>
                  <a:pt x="668627" y="1331414"/>
                  <a:pt x="667481" y="1330245"/>
                  <a:pt x="666358" y="1329055"/>
                </a:cubicBezTo>
                <a:lnTo>
                  <a:pt x="36160" y="662384"/>
                </a:lnTo>
                <a:cubicBezTo>
                  <a:pt x="-4751" y="619113"/>
                  <a:pt x="-11704" y="553839"/>
                  <a:pt x="19174" y="502920"/>
                </a:cubicBezTo>
                <a:lnTo>
                  <a:pt x="246861" y="127476"/>
                </a:lnTo>
                <a:cubicBezTo>
                  <a:pt x="294792" y="48374"/>
                  <a:pt x="380549" y="41"/>
                  <a:pt x="473040" y="0"/>
                </a:cubicBezTo>
                <a:lnTo>
                  <a:pt x="1043984" y="0"/>
                </a:lnTo>
                <a:close/>
                <a:moveTo>
                  <a:pt x="1107405" y="549235"/>
                </a:moveTo>
                <a:cubicBezTo>
                  <a:pt x="1084158" y="525995"/>
                  <a:pt x="1046475" y="525995"/>
                  <a:pt x="1023228" y="549235"/>
                </a:cubicBezTo>
                <a:lnTo>
                  <a:pt x="756607" y="815816"/>
                </a:lnTo>
                <a:lnTo>
                  <a:pt x="490026" y="549235"/>
                </a:lnTo>
                <a:cubicBezTo>
                  <a:pt x="467185" y="525586"/>
                  <a:pt x="429498" y="524931"/>
                  <a:pt x="405849" y="547772"/>
                </a:cubicBezTo>
                <a:cubicBezTo>
                  <a:pt x="382200" y="570613"/>
                  <a:pt x="381545" y="608301"/>
                  <a:pt x="404386" y="631949"/>
                </a:cubicBezTo>
                <a:cubicBezTo>
                  <a:pt x="404865" y="632446"/>
                  <a:pt x="405353" y="632933"/>
                  <a:pt x="405849" y="633413"/>
                </a:cubicBezTo>
                <a:lnTo>
                  <a:pt x="714538" y="942102"/>
                </a:lnTo>
                <a:cubicBezTo>
                  <a:pt x="737785" y="965342"/>
                  <a:pt x="775469" y="965342"/>
                  <a:pt x="798715" y="942102"/>
                </a:cubicBezTo>
                <a:lnTo>
                  <a:pt x="1107405" y="633413"/>
                </a:lnTo>
                <a:cubicBezTo>
                  <a:pt x="1130645" y="610166"/>
                  <a:pt x="1130645" y="572482"/>
                  <a:pt x="1107405" y="549235"/>
                </a:cubicBez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6" name="图形 27"/>
          <p:cNvSpPr/>
          <p:nvPr>
            <p:custDataLst>
              <p:tags r:id="rId25"/>
            </p:custDataLst>
          </p:nvPr>
        </p:nvSpPr>
        <p:spPr>
          <a:xfrm>
            <a:off x="4198255" y="3672635"/>
            <a:ext cx="173631" cy="133542"/>
          </a:xfrm>
          <a:custGeom>
            <a:avLst/>
            <a:gdLst>
              <a:gd name="connsiteX0" fmla="*/ 2390182 w 2476872"/>
              <a:gd name="connsiteY0" fmla="*/ 282512 h 1905000"/>
              <a:gd name="connsiteX1" fmla="*/ 2476872 w 2476872"/>
              <a:gd name="connsiteY1" fmla="*/ 363284 h 1905000"/>
              <a:gd name="connsiteX2" fmla="*/ 2476872 w 2476872"/>
              <a:gd name="connsiteY2" fmla="*/ 1541717 h 1905000"/>
              <a:gd name="connsiteX3" fmla="*/ 2435909 w 2476872"/>
              <a:gd name="connsiteY3" fmla="*/ 1610297 h 1905000"/>
              <a:gd name="connsiteX4" fmla="*/ 2349218 w 2476872"/>
              <a:gd name="connsiteY4" fmla="*/ 1614392 h 1905000"/>
              <a:gd name="connsiteX5" fmla="*/ 1938819 w 2476872"/>
              <a:gd name="connsiteY5" fmla="*/ 1444847 h 1905000"/>
              <a:gd name="connsiteX6" fmla="*/ 1938819 w 2476872"/>
              <a:gd name="connsiteY6" fmla="*/ 1747552 h 1905000"/>
              <a:gd name="connsiteX7" fmla="*/ 1761056 w 2476872"/>
              <a:gd name="connsiteY7" fmla="*/ 1905000 h 1905000"/>
              <a:gd name="connsiteX8" fmla="*/ 177763 w 2476872"/>
              <a:gd name="connsiteY8" fmla="*/ 1905000 h 1905000"/>
              <a:gd name="connsiteX9" fmla="*/ 0 w 2476872"/>
              <a:gd name="connsiteY9" fmla="*/ 1747552 h 1905000"/>
              <a:gd name="connsiteX10" fmla="*/ 0 w 2476872"/>
              <a:gd name="connsiteY10" fmla="*/ 157448 h 1905000"/>
              <a:gd name="connsiteX11" fmla="*/ 177858 w 2476872"/>
              <a:gd name="connsiteY11" fmla="*/ 0 h 1905000"/>
              <a:gd name="connsiteX12" fmla="*/ 1765629 w 2476872"/>
              <a:gd name="connsiteY12" fmla="*/ 0 h 1905000"/>
              <a:gd name="connsiteX13" fmla="*/ 1943392 w 2476872"/>
              <a:gd name="connsiteY13" fmla="*/ 157448 h 1905000"/>
              <a:gd name="connsiteX14" fmla="*/ 1943392 w 2476872"/>
              <a:gd name="connsiteY14" fmla="*/ 460058 h 1905000"/>
              <a:gd name="connsiteX15" fmla="*/ 2353791 w 2476872"/>
              <a:gd name="connsiteY15" fmla="*/ 290513 h 1905000"/>
              <a:gd name="connsiteX16" fmla="*/ 2390277 w 2476872"/>
              <a:gd name="connsiteY16" fmla="*/ 282416 h 1905000"/>
              <a:gd name="connsiteX17" fmla="*/ 1292737 w 2476872"/>
              <a:gd name="connsiteY17" fmla="*/ 986600 h 1905000"/>
              <a:gd name="connsiteX18" fmla="*/ 1325541 w 2476872"/>
              <a:gd name="connsiteY18" fmla="*/ 855950 h 1905000"/>
              <a:gd name="connsiteX19" fmla="*/ 1292737 w 2476872"/>
              <a:gd name="connsiteY19" fmla="*/ 823151 h 1905000"/>
              <a:gd name="connsiteX20" fmla="*/ 811080 w 2476872"/>
              <a:gd name="connsiteY20" fmla="*/ 534543 h 1905000"/>
              <a:gd name="connsiteX21" fmla="*/ 680398 w 2476872"/>
              <a:gd name="connsiteY21" fmla="*/ 567289 h 1905000"/>
              <a:gd name="connsiteX22" fmla="*/ 666850 w 2476872"/>
              <a:gd name="connsiteY22" fmla="*/ 616077 h 1905000"/>
              <a:gd name="connsiteX23" fmla="*/ 666850 w 2476872"/>
              <a:gd name="connsiteY23" fmla="*/ 1193483 h 1905000"/>
              <a:gd name="connsiteX24" fmla="*/ 762190 w 2476872"/>
              <a:gd name="connsiteY24" fmla="*/ 1288657 h 1905000"/>
              <a:gd name="connsiteX25" fmla="*/ 811080 w 2476872"/>
              <a:gd name="connsiteY25" fmla="*/ 1275112 h 1905000"/>
              <a:gd name="connsiteX26" fmla="*/ 1292641 w 2476872"/>
              <a:gd name="connsiteY26" fmla="*/ 986504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76872" h="1905000">
                <a:moveTo>
                  <a:pt x="2390182" y="282512"/>
                </a:moveTo>
                <a:cubicBezTo>
                  <a:pt x="2440386" y="282512"/>
                  <a:pt x="2476872" y="318802"/>
                  <a:pt x="2476872" y="363284"/>
                </a:cubicBezTo>
                <a:lnTo>
                  <a:pt x="2476872" y="1541717"/>
                </a:lnTo>
                <a:cubicBezTo>
                  <a:pt x="2476872" y="1570006"/>
                  <a:pt x="2463154" y="1594199"/>
                  <a:pt x="2435909" y="1610297"/>
                </a:cubicBezTo>
                <a:cubicBezTo>
                  <a:pt x="2408472" y="1622489"/>
                  <a:pt x="2376559" y="1626489"/>
                  <a:pt x="2349218" y="1614392"/>
                </a:cubicBezTo>
                <a:lnTo>
                  <a:pt x="1938819" y="1444847"/>
                </a:lnTo>
                <a:lnTo>
                  <a:pt x="1938819" y="1747552"/>
                </a:lnTo>
                <a:cubicBezTo>
                  <a:pt x="1938819" y="1832324"/>
                  <a:pt x="1861369" y="1905000"/>
                  <a:pt x="1761056" y="1905000"/>
                </a:cubicBezTo>
                <a:lnTo>
                  <a:pt x="177763" y="1905000"/>
                </a:lnTo>
                <a:cubicBezTo>
                  <a:pt x="82213" y="1905000"/>
                  <a:pt x="0" y="1836420"/>
                  <a:pt x="0" y="1747552"/>
                </a:cubicBezTo>
                <a:lnTo>
                  <a:pt x="0" y="157448"/>
                </a:lnTo>
                <a:cubicBezTo>
                  <a:pt x="0" y="72676"/>
                  <a:pt x="77545" y="0"/>
                  <a:pt x="177858" y="0"/>
                </a:cubicBezTo>
                <a:lnTo>
                  <a:pt x="1765629" y="0"/>
                </a:lnTo>
                <a:cubicBezTo>
                  <a:pt x="1861369" y="0"/>
                  <a:pt x="1943392" y="68580"/>
                  <a:pt x="1943392" y="157448"/>
                </a:cubicBezTo>
                <a:lnTo>
                  <a:pt x="1943392" y="460058"/>
                </a:lnTo>
                <a:lnTo>
                  <a:pt x="2353791" y="290513"/>
                </a:lnTo>
                <a:cubicBezTo>
                  <a:pt x="2365296" y="285422"/>
                  <a:pt x="2377698" y="282670"/>
                  <a:pt x="2390277" y="282416"/>
                </a:cubicBezTo>
                <a:close/>
                <a:moveTo>
                  <a:pt x="1292737" y="986600"/>
                </a:moveTo>
                <a:cubicBezTo>
                  <a:pt x="1337879" y="959579"/>
                  <a:pt x="1352566" y="901085"/>
                  <a:pt x="1325541" y="855950"/>
                </a:cubicBezTo>
                <a:cubicBezTo>
                  <a:pt x="1317477" y="842481"/>
                  <a:pt x="1306208" y="831214"/>
                  <a:pt x="1292737" y="823151"/>
                </a:cubicBezTo>
                <a:lnTo>
                  <a:pt x="811080" y="534543"/>
                </a:lnTo>
                <a:cubicBezTo>
                  <a:pt x="765950" y="507504"/>
                  <a:pt x="707441" y="522165"/>
                  <a:pt x="680398" y="567289"/>
                </a:cubicBezTo>
                <a:cubicBezTo>
                  <a:pt x="671562" y="582032"/>
                  <a:pt x="666881" y="598890"/>
                  <a:pt x="666850" y="616077"/>
                </a:cubicBezTo>
                <a:lnTo>
                  <a:pt x="666850" y="1193483"/>
                </a:lnTo>
                <a:cubicBezTo>
                  <a:pt x="666892" y="1246088"/>
                  <a:pt x="709577" y="1288699"/>
                  <a:pt x="762190" y="1288657"/>
                </a:cubicBezTo>
                <a:cubicBezTo>
                  <a:pt x="779412" y="1288644"/>
                  <a:pt x="796308" y="1283963"/>
                  <a:pt x="811080" y="1275112"/>
                </a:cubicBezTo>
                <a:lnTo>
                  <a:pt x="1292641" y="986504"/>
                </a:lnTo>
                <a:close/>
              </a:path>
            </a:pathLst>
          </a:custGeom>
          <a:gradFill>
            <a:gsLst>
              <a:gs pos="0">
                <a:srgbClr val="FFFFFF"/>
              </a:gs>
              <a:gs pos="99999">
                <a:srgbClr val="FFFFFF">
                  <a:alpha val="80000"/>
                </a:srgbClr>
              </a:gs>
            </a:gsLst>
            <a:lin ang="5400000" scaled="1"/>
          </a:gradFill>
          <a:ln w="819" cap="flat">
            <a:noFill/>
            <a:prstDash val="solid"/>
            <a:miter/>
          </a:ln>
          <a:effectLst>
            <a:outerShdw blurRad="76200" dist="38100" dir="8100000" algn="tr" rotWithShape="0">
              <a:schemeClr val="accent1">
                <a:lumMod val="75000"/>
                <a:alpha val="4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87" name="任意多边形: 形状 286"/>
          <p:cNvSpPr/>
          <p:nvPr>
            <p:custDataLst>
              <p:tags r:id="rId26"/>
            </p:custDataLst>
          </p:nvPr>
        </p:nvSpPr>
        <p:spPr>
          <a:xfrm>
            <a:off x="5451932" y="3623767"/>
            <a:ext cx="1287612" cy="1287618"/>
          </a:xfrm>
          <a:custGeom>
            <a:avLst/>
            <a:gdLst>
              <a:gd name="connsiteX0" fmla="*/ 216236 w 216800"/>
              <a:gd name="connsiteY0" fmla="*/ 137858 h 216801"/>
              <a:gd name="connsiteX1" fmla="*/ 216004 w 216800"/>
              <a:gd name="connsiteY1" fmla="*/ 144612 h 216801"/>
              <a:gd name="connsiteX2" fmla="*/ 213679 w 216800"/>
              <a:gd name="connsiteY2" fmla="*/ 152646 h 216801"/>
              <a:gd name="connsiteX3" fmla="*/ 209726 w 216800"/>
              <a:gd name="connsiteY3" fmla="*/ 159981 h 216801"/>
              <a:gd name="connsiteX4" fmla="*/ 204611 w 216800"/>
              <a:gd name="connsiteY4" fmla="*/ 164638 h 216801"/>
              <a:gd name="connsiteX5" fmla="*/ 199728 w 216800"/>
              <a:gd name="connsiteY5" fmla="*/ 166036 h 216801"/>
              <a:gd name="connsiteX6" fmla="*/ 195078 w 216800"/>
              <a:gd name="connsiteY6" fmla="*/ 165104 h 216801"/>
              <a:gd name="connsiteX7" fmla="*/ 189265 w 216800"/>
              <a:gd name="connsiteY7" fmla="*/ 163823 h 216801"/>
              <a:gd name="connsiteX8" fmla="*/ 182173 w 216800"/>
              <a:gd name="connsiteY8" fmla="*/ 163590 h 216801"/>
              <a:gd name="connsiteX9" fmla="*/ 174966 w 216800"/>
              <a:gd name="connsiteY9" fmla="*/ 165104 h 216801"/>
              <a:gd name="connsiteX10" fmla="*/ 168804 w 216800"/>
              <a:gd name="connsiteY10" fmla="*/ 169063 h 216801"/>
              <a:gd name="connsiteX11" fmla="*/ 162293 w 216800"/>
              <a:gd name="connsiteY11" fmla="*/ 182336 h 216801"/>
              <a:gd name="connsiteX12" fmla="*/ 164386 w 216800"/>
              <a:gd name="connsiteY12" fmla="*/ 196542 h 216801"/>
              <a:gd name="connsiteX13" fmla="*/ 163688 w 216800"/>
              <a:gd name="connsiteY13" fmla="*/ 205856 h 216801"/>
              <a:gd name="connsiteX14" fmla="*/ 159271 w 216800"/>
              <a:gd name="connsiteY14" fmla="*/ 209698 h 216801"/>
              <a:gd name="connsiteX15" fmla="*/ 152644 w 216800"/>
              <a:gd name="connsiteY15" fmla="*/ 213307 h 216801"/>
              <a:gd name="connsiteX16" fmla="*/ 145087 w 216800"/>
              <a:gd name="connsiteY16" fmla="*/ 215870 h 216801"/>
              <a:gd name="connsiteX17" fmla="*/ 138112 w 216800"/>
              <a:gd name="connsiteY17" fmla="*/ 216802 h 216801"/>
              <a:gd name="connsiteX18" fmla="*/ 134159 w 216800"/>
              <a:gd name="connsiteY18" fmla="*/ 215171 h 216801"/>
              <a:gd name="connsiteX19" fmla="*/ 131602 w 216800"/>
              <a:gd name="connsiteY19" fmla="*/ 211679 h 216801"/>
              <a:gd name="connsiteX20" fmla="*/ 131369 w 216800"/>
              <a:gd name="connsiteY20" fmla="*/ 211679 h 216801"/>
              <a:gd name="connsiteX21" fmla="*/ 122650 w 216800"/>
              <a:gd name="connsiteY21" fmla="*/ 199219 h 216801"/>
              <a:gd name="connsiteX22" fmla="*/ 108350 w 216800"/>
              <a:gd name="connsiteY22" fmla="*/ 193979 h 216801"/>
              <a:gd name="connsiteX23" fmla="*/ 94051 w 216800"/>
              <a:gd name="connsiteY23" fmla="*/ 199219 h 216801"/>
              <a:gd name="connsiteX24" fmla="*/ 85099 w 216800"/>
              <a:gd name="connsiteY24" fmla="*/ 211444 h 216801"/>
              <a:gd name="connsiteX25" fmla="*/ 81611 w 216800"/>
              <a:gd name="connsiteY25" fmla="*/ 215520 h 216801"/>
              <a:gd name="connsiteX26" fmla="*/ 76496 w 216800"/>
              <a:gd name="connsiteY26" fmla="*/ 216802 h 216801"/>
              <a:gd name="connsiteX27" fmla="*/ 69172 w 216800"/>
              <a:gd name="connsiteY27" fmla="*/ 215636 h 216801"/>
              <a:gd name="connsiteX28" fmla="*/ 61034 w 216800"/>
              <a:gd name="connsiteY28" fmla="*/ 212725 h 216801"/>
              <a:gd name="connsiteX29" fmla="*/ 53710 w 216800"/>
              <a:gd name="connsiteY29" fmla="*/ 208651 h 216801"/>
              <a:gd name="connsiteX30" fmla="*/ 48827 w 216800"/>
              <a:gd name="connsiteY30" fmla="*/ 203993 h 216801"/>
              <a:gd name="connsiteX31" fmla="*/ 47548 w 216800"/>
              <a:gd name="connsiteY31" fmla="*/ 200151 h 216801"/>
              <a:gd name="connsiteX32" fmla="*/ 49292 w 216800"/>
              <a:gd name="connsiteY32" fmla="*/ 193979 h 216801"/>
              <a:gd name="connsiteX33" fmla="*/ 51268 w 216800"/>
              <a:gd name="connsiteY33" fmla="*/ 181754 h 216801"/>
              <a:gd name="connsiteX34" fmla="*/ 45339 w 216800"/>
              <a:gd name="connsiteY34" fmla="*/ 169063 h 216801"/>
              <a:gd name="connsiteX35" fmla="*/ 37434 w 216800"/>
              <a:gd name="connsiteY35" fmla="*/ 164522 h 216801"/>
              <a:gd name="connsiteX36" fmla="*/ 28598 w 216800"/>
              <a:gd name="connsiteY36" fmla="*/ 163707 h 216801"/>
              <a:gd name="connsiteX37" fmla="*/ 18600 w 216800"/>
              <a:gd name="connsiteY37" fmla="*/ 165570 h 216801"/>
              <a:gd name="connsiteX38" fmla="*/ 12090 w 216800"/>
              <a:gd name="connsiteY38" fmla="*/ 165104 h 216801"/>
              <a:gd name="connsiteX39" fmla="*/ 7323 w 216800"/>
              <a:gd name="connsiteY39" fmla="*/ 160796 h 216801"/>
              <a:gd name="connsiteX40" fmla="*/ 3371 w 216800"/>
              <a:gd name="connsiteY40" fmla="*/ 153344 h 216801"/>
              <a:gd name="connsiteX41" fmla="*/ 696 w 216800"/>
              <a:gd name="connsiteY41" fmla="*/ 144961 h 216801"/>
              <a:gd name="connsiteX42" fmla="*/ 231 w 216800"/>
              <a:gd name="connsiteY42" fmla="*/ 137858 h 216801"/>
              <a:gd name="connsiteX43" fmla="*/ 4882 w 216800"/>
              <a:gd name="connsiteY43" fmla="*/ 131338 h 216801"/>
              <a:gd name="connsiteX44" fmla="*/ 17437 w 216800"/>
              <a:gd name="connsiteY44" fmla="*/ 122140 h 216801"/>
              <a:gd name="connsiteX45" fmla="*/ 23018 w 216800"/>
              <a:gd name="connsiteY45" fmla="*/ 107818 h 216801"/>
              <a:gd name="connsiteX46" fmla="*/ 17437 w 216800"/>
              <a:gd name="connsiteY46" fmla="*/ 93613 h 216801"/>
              <a:gd name="connsiteX47" fmla="*/ 4882 w 216800"/>
              <a:gd name="connsiteY47" fmla="*/ 84764 h 216801"/>
              <a:gd name="connsiteX48" fmla="*/ 1394 w 216800"/>
              <a:gd name="connsiteY48" fmla="*/ 81388 h 216801"/>
              <a:gd name="connsiteX49" fmla="*/ -1 w 216800"/>
              <a:gd name="connsiteY49" fmla="*/ 75915 h 216801"/>
              <a:gd name="connsiteX50" fmla="*/ 929 w 216800"/>
              <a:gd name="connsiteY50" fmla="*/ 69162 h 216801"/>
              <a:gd name="connsiteX51" fmla="*/ 3371 w 216800"/>
              <a:gd name="connsiteY51" fmla="*/ 61943 h 216801"/>
              <a:gd name="connsiteX52" fmla="*/ 6858 w 216800"/>
              <a:gd name="connsiteY52" fmla="*/ 55539 h 216801"/>
              <a:gd name="connsiteX53" fmla="*/ 11160 w 216800"/>
              <a:gd name="connsiteY53" fmla="*/ 51231 h 216801"/>
              <a:gd name="connsiteX54" fmla="*/ 14764 w 216800"/>
              <a:gd name="connsiteY54" fmla="*/ 50300 h 216801"/>
              <a:gd name="connsiteX55" fmla="*/ 18600 w 216800"/>
              <a:gd name="connsiteY55" fmla="*/ 51231 h 216801"/>
              <a:gd name="connsiteX56" fmla="*/ 33132 w 216800"/>
              <a:gd name="connsiteY56" fmla="*/ 52978 h 216801"/>
              <a:gd name="connsiteX57" fmla="*/ 46502 w 216800"/>
              <a:gd name="connsiteY57" fmla="*/ 46341 h 216801"/>
              <a:gd name="connsiteX58" fmla="*/ 50571 w 216800"/>
              <a:gd name="connsiteY58" fmla="*/ 39471 h 216801"/>
              <a:gd name="connsiteX59" fmla="*/ 52198 w 216800"/>
              <a:gd name="connsiteY59" fmla="*/ 31437 h 216801"/>
              <a:gd name="connsiteX60" fmla="*/ 52198 w 216800"/>
              <a:gd name="connsiteY60" fmla="*/ 24218 h 216801"/>
              <a:gd name="connsiteX61" fmla="*/ 51617 w 216800"/>
              <a:gd name="connsiteY61" fmla="*/ 19561 h 216801"/>
              <a:gd name="connsiteX62" fmla="*/ 50803 w 216800"/>
              <a:gd name="connsiteY62" fmla="*/ 16301 h 216801"/>
              <a:gd name="connsiteX63" fmla="*/ 51152 w 216800"/>
              <a:gd name="connsiteY63" fmla="*/ 13041 h 216801"/>
              <a:gd name="connsiteX64" fmla="*/ 56151 w 216800"/>
              <a:gd name="connsiteY64" fmla="*/ 7335 h 216801"/>
              <a:gd name="connsiteX65" fmla="*/ 63940 w 216800"/>
              <a:gd name="connsiteY65" fmla="*/ 3260 h 216801"/>
              <a:gd name="connsiteX66" fmla="*/ 72078 w 216800"/>
              <a:gd name="connsiteY66" fmla="*/ 815 h 216801"/>
              <a:gd name="connsiteX67" fmla="*/ 78356 w 216800"/>
              <a:gd name="connsiteY67" fmla="*/ 0 h 216801"/>
              <a:gd name="connsiteX68" fmla="*/ 83123 w 216800"/>
              <a:gd name="connsiteY68" fmla="*/ 1980 h 216801"/>
              <a:gd name="connsiteX69" fmla="*/ 85564 w 216800"/>
              <a:gd name="connsiteY69" fmla="*/ 6055 h 216801"/>
              <a:gd name="connsiteX70" fmla="*/ 93934 w 216800"/>
              <a:gd name="connsiteY70" fmla="*/ 17116 h 216801"/>
              <a:gd name="connsiteX71" fmla="*/ 107653 w 216800"/>
              <a:gd name="connsiteY71" fmla="*/ 21890 h 216801"/>
              <a:gd name="connsiteX72" fmla="*/ 122069 w 216800"/>
              <a:gd name="connsiteY72" fmla="*/ 17349 h 216801"/>
              <a:gd name="connsiteX73" fmla="*/ 130904 w 216800"/>
              <a:gd name="connsiteY73" fmla="*/ 5822 h 216801"/>
              <a:gd name="connsiteX74" fmla="*/ 133811 w 216800"/>
              <a:gd name="connsiteY74" fmla="*/ 1980 h 216801"/>
              <a:gd name="connsiteX75" fmla="*/ 137879 w 216800"/>
              <a:gd name="connsiteY75" fmla="*/ 0 h 216801"/>
              <a:gd name="connsiteX76" fmla="*/ 144971 w 216800"/>
              <a:gd name="connsiteY76" fmla="*/ 931 h 216801"/>
              <a:gd name="connsiteX77" fmla="*/ 152528 w 216800"/>
              <a:gd name="connsiteY77" fmla="*/ 3493 h 216801"/>
              <a:gd name="connsiteX78" fmla="*/ 159387 w 216800"/>
              <a:gd name="connsiteY78" fmla="*/ 7685 h 216801"/>
              <a:gd name="connsiteX79" fmla="*/ 164386 w 216800"/>
              <a:gd name="connsiteY79" fmla="*/ 13273 h 216801"/>
              <a:gd name="connsiteX80" fmla="*/ 165083 w 216800"/>
              <a:gd name="connsiteY80" fmla="*/ 17349 h 216801"/>
              <a:gd name="connsiteX81" fmla="*/ 164153 w 216800"/>
              <a:gd name="connsiteY81" fmla="*/ 20493 h 216801"/>
              <a:gd name="connsiteX82" fmla="*/ 162293 w 216800"/>
              <a:gd name="connsiteY82" fmla="*/ 34697 h 216801"/>
              <a:gd name="connsiteX83" fmla="*/ 169036 w 216800"/>
              <a:gd name="connsiteY83" fmla="*/ 47738 h 216801"/>
              <a:gd name="connsiteX84" fmla="*/ 182755 w 216800"/>
              <a:gd name="connsiteY84" fmla="*/ 53909 h 216801"/>
              <a:gd name="connsiteX85" fmla="*/ 197869 w 216800"/>
              <a:gd name="connsiteY85" fmla="*/ 51231 h 216801"/>
              <a:gd name="connsiteX86" fmla="*/ 202402 w 216800"/>
              <a:gd name="connsiteY86" fmla="*/ 50300 h 216801"/>
              <a:gd name="connsiteX87" fmla="*/ 206935 w 216800"/>
              <a:gd name="connsiteY87" fmla="*/ 52395 h 216801"/>
              <a:gd name="connsiteX88" fmla="*/ 213097 w 216800"/>
              <a:gd name="connsiteY88" fmla="*/ 62292 h 216801"/>
              <a:gd name="connsiteX89" fmla="*/ 216701 w 216800"/>
              <a:gd name="connsiteY89" fmla="*/ 75682 h 216801"/>
              <a:gd name="connsiteX90" fmla="*/ 215424 w 216800"/>
              <a:gd name="connsiteY90" fmla="*/ 81853 h 216801"/>
              <a:gd name="connsiteX91" fmla="*/ 211818 w 216800"/>
              <a:gd name="connsiteY91" fmla="*/ 84764 h 216801"/>
              <a:gd name="connsiteX92" fmla="*/ 199496 w 216800"/>
              <a:gd name="connsiteY92" fmla="*/ 93730 h 216801"/>
              <a:gd name="connsiteX93" fmla="*/ 194380 w 216800"/>
              <a:gd name="connsiteY93" fmla="*/ 108284 h 216801"/>
              <a:gd name="connsiteX94" fmla="*/ 198681 w 216800"/>
              <a:gd name="connsiteY94" fmla="*/ 122140 h 216801"/>
              <a:gd name="connsiteX95" fmla="*/ 209959 w 216800"/>
              <a:gd name="connsiteY95" fmla="*/ 130639 h 216801"/>
              <a:gd name="connsiteX96" fmla="*/ 212748 w 216800"/>
              <a:gd name="connsiteY96" fmla="*/ 132502 h 216801"/>
              <a:gd name="connsiteX97" fmla="*/ 216236 w 216800"/>
              <a:gd name="connsiteY97" fmla="*/ 137858 h 216801"/>
              <a:gd name="connsiteX98" fmla="*/ 108118 w 216800"/>
              <a:gd name="connsiteY98" fmla="*/ 158816 h 216801"/>
              <a:gd name="connsiteX99" fmla="*/ 127881 w 216800"/>
              <a:gd name="connsiteY99" fmla="*/ 154858 h 216801"/>
              <a:gd name="connsiteX100" fmla="*/ 144041 w 216800"/>
              <a:gd name="connsiteY100" fmla="*/ 143913 h 216801"/>
              <a:gd name="connsiteX101" fmla="*/ 154853 w 216800"/>
              <a:gd name="connsiteY101" fmla="*/ 127729 h 216801"/>
              <a:gd name="connsiteX102" fmla="*/ 158805 w 216800"/>
              <a:gd name="connsiteY102" fmla="*/ 108051 h 216801"/>
              <a:gd name="connsiteX103" fmla="*/ 154853 w 216800"/>
              <a:gd name="connsiteY103" fmla="*/ 88374 h 216801"/>
              <a:gd name="connsiteX104" fmla="*/ 144041 w 216800"/>
              <a:gd name="connsiteY104" fmla="*/ 72306 h 216801"/>
              <a:gd name="connsiteX105" fmla="*/ 127881 w 216800"/>
              <a:gd name="connsiteY105" fmla="*/ 61477 h 216801"/>
              <a:gd name="connsiteX106" fmla="*/ 108118 w 216800"/>
              <a:gd name="connsiteY106" fmla="*/ 57519 h 216801"/>
              <a:gd name="connsiteX107" fmla="*/ 88470 w 216800"/>
              <a:gd name="connsiteY107" fmla="*/ 61477 h 216801"/>
              <a:gd name="connsiteX108" fmla="*/ 72427 w 216800"/>
              <a:gd name="connsiteY108" fmla="*/ 72306 h 216801"/>
              <a:gd name="connsiteX109" fmla="*/ 61615 w 216800"/>
              <a:gd name="connsiteY109" fmla="*/ 88374 h 216801"/>
              <a:gd name="connsiteX110" fmla="*/ 57662 w 216800"/>
              <a:gd name="connsiteY110" fmla="*/ 108051 h 216801"/>
              <a:gd name="connsiteX111" fmla="*/ 61615 w 216800"/>
              <a:gd name="connsiteY111" fmla="*/ 127729 h 216801"/>
              <a:gd name="connsiteX112" fmla="*/ 72427 w 216800"/>
              <a:gd name="connsiteY112" fmla="*/ 143913 h 216801"/>
              <a:gd name="connsiteX113" fmla="*/ 88470 w 216800"/>
              <a:gd name="connsiteY113" fmla="*/ 154858 h 216801"/>
              <a:gd name="connsiteX114" fmla="*/ 108118 w 216800"/>
              <a:gd name="connsiteY114" fmla="*/ 158816 h 216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16800" h="216801">
                <a:moveTo>
                  <a:pt x="216236" y="137858"/>
                </a:moveTo>
                <a:cubicBezTo>
                  <a:pt x="216547" y="139721"/>
                  <a:pt x="216471" y="141972"/>
                  <a:pt x="216004" y="144612"/>
                </a:cubicBezTo>
                <a:cubicBezTo>
                  <a:pt x="215539" y="147251"/>
                  <a:pt x="214765" y="149929"/>
                  <a:pt x="213679" y="152646"/>
                </a:cubicBezTo>
                <a:cubicBezTo>
                  <a:pt x="212594" y="155362"/>
                  <a:pt x="211277" y="157808"/>
                  <a:pt x="209726" y="159981"/>
                </a:cubicBezTo>
                <a:cubicBezTo>
                  <a:pt x="208175" y="162154"/>
                  <a:pt x="206470" y="163707"/>
                  <a:pt x="204611" y="164638"/>
                </a:cubicBezTo>
                <a:cubicBezTo>
                  <a:pt x="202750" y="165570"/>
                  <a:pt x="201123" y="166036"/>
                  <a:pt x="199728" y="166036"/>
                </a:cubicBezTo>
                <a:cubicBezTo>
                  <a:pt x="198334" y="166036"/>
                  <a:pt x="196783" y="165725"/>
                  <a:pt x="195078" y="165104"/>
                </a:cubicBezTo>
                <a:cubicBezTo>
                  <a:pt x="193527" y="164638"/>
                  <a:pt x="191589" y="164211"/>
                  <a:pt x="189265" y="163823"/>
                </a:cubicBezTo>
                <a:cubicBezTo>
                  <a:pt x="186939" y="163435"/>
                  <a:pt x="184575" y="163358"/>
                  <a:pt x="182173" y="163590"/>
                </a:cubicBezTo>
                <a:cubicBezTo>
                  <a:pt x="179771" y="163823"/>
                  <a:pt x="177368" y="164328"/>
                  <a:pt x="174966" y="165104"/>
                </a:cubicBezTo>
                <a:cubicBezTo>
                  <a:pt x="172563" y="165880"/>
                  <a:pt x="170509" y="167200"/>
                  <a:pt x="168804" y="169063"/>
                </a:cubicBezTo>
                <a:cubicBezTo>
                  <a:pt x="165083" y="172944"/>
                  <a:pt x="162913" y="177369"/>
                  <a:pt x="162293" y="182336"/>
                </a:cubicBezTo>
                <a:cubicBezTo>
                  <a:pt x="161673" y="187303"/>
                  <a:pt x="162371" y="192039"/>
                  <a:pt x="164386" y="196542"/>
                </a:cubicBezTo>
                <a:cubicBezTo>
                  <a:pt x="165936" y="199645"/>
                  <a:pt x="165704" y="202751"/>
                  <a:pt x="163688" y="205856"/>
                </a:cubicBezTo>
                <a:cubicBezTo>
                  <a:pt x="162758" y="207098"/>
                  <a:pt x="161286" y="208380"/>
                  <a:pt x="159271" y="209698"/>
                </a:cubicBezTo>
                <a:cubicBezTo>
                  <a:pt x="157255" y="211018"/>
                  <a:pt x="155046" y="212221"/>
                  <a:pt x="152644" y="213307"/>
                </a:cubicBezTo>
                <a:cubicBezTo>
                  <a:pt x="150241" y="214395"/>
                  <a:pt x="147722" y="215249"/>
                  <a:pt x="145087" y="215870"/>
                </a:cubicBezTo>
                <a:cubicBezTo>
                  <a:pt x="142452" y="216491"/>
                  <a:pt x="140127" y="216802"/>
                  <a:pt x="138112" y="216802"/>
                </a:cubicBezTo>
                <a:cubicBezTo>
                  <a:pt x="136717" y="216802"/>
                  <a:pt x="135399" y="216257"/>
                  <a:pt x="134159" y="215171"/>
                </a:cubicBezTo>
                <a:cubicBezTo>
                  <a:pt x="132919" y="214085"/>
                  <a:pt x="132067" y="212919"/>
                  <a:pt x="131602" y="211679"/>
                </a:cubicBezTo>
                <a:lnTo>
                  <a:pt x="131369" y="211679"/>
                </a:lnTo>
                <a:cubicBezTo>
                  <a:pt x="129664" y="206866"/>
                  <a:pt x="126757" y="202712"/>
                  <a:pt x="122650" y="199219"/>
                </a:cubicBezTo>
                <a:cubicBezTo>
                  <a:pt x="118542" y="195727"/>
                  <a:pt x="113775" y="193979"/>
                  <a:pt x="108350" y="193979"/>
                </a:cubicBezTo>
                <a:cubicBezTo>
                  <a:pt x="103080" y="193979"/>
                  <a:pt x="98313" y="195727"/>
                  <a:pt x="94051" y="199219"/>
                </a:cubicBezTo>
                <a:cubicBezTo>
                  <a:pt x="89788" y="202712"/>
                  <a:pt x="86804" y="206788"/>
                  <a:pt x="85099" y="211444"/>
                </a:cubicBezTo>
                <a:cubicBezTo>
                  <a:pt x="84324" y="213307"/>
                  <a:pt x="83161" y="214667"/>
                  <a:pt x="81611" y="215520"/>
                </a:cubicBezTo>
                <a:cubicBezTo>
                  <a:pt x="80061" y="216374"/>
                  <a:pt x="78356" y="216802"/>
                  <a:pt x="76496" y="216802"/>
                </a:cubicBezTo>
                <a:cubicBezTo>
                  <a:pt x="74326" y="216802"/>
                  <a:pt x="71884" y="216413"/>
                  <a:pt x="69172" y="215636"/>
                </a:cubicBezTo>
                <a:cubicBezTo>
                  <a:pt x="66459" y="214860"/>
                  <a:pt x="63746" y="213889"/>
                  <a:pt x="61034" y="212725"/>
                </a:cubicBezTo>
                <a:cubicBezTo>
                  <a:pt x="58321" y="211561"/>
                  <a:pt x="55879" y="210204"/>
                  <a:pt x="53710" y="208651"/>
                </a:cubicBezTo>
                <a:cubicBezTo>
                  <a:pt x="51540" y="207098"/>
                  <a:pt x="49912" y="205546"/>
                  <a:pt x="48827" y="203993"/>
                </a:cubicBezTo>
                <a:cubicBezTo>
                  <a:pt x="48052" y="202907"/>
                  <a:pt x="47625" y="201626"/>
                  <a:pt x="47548" y="200151"/>
                </a:cubicBezTo>
                <a:cubicBezTo>
                  <a:pt x="47471" y="198676"/>
                  <a:pt x="48052" y="196620"/>
                  <a:pt x="49292" y="193979"/>
                </a:cubicBezTo>
                <a:cubicBezTo>
                  <a:pt x="50997" y="190409"/>
                  <a:pt x="51656" y="186334"/>
                  <a:pt x="51268" y="181754"/>
                </a:cubicBezTo>
                <a:cubicBezTo>
                  <a:pt x="50881" y="177174"/>
                  <a:pt x="48904" y="172944"/>
                  <a:pt x="45339" y="169063"/>
                </a:cubicBezTo>
                <a:cubicBezTo>
                  <a:pt x="43169" y="166734"/>
                  <a:pt x="40534" y="165220"/>
                  <a:pt x="37434" y="164522"/>
                </a:cubicBezTo>
                <a:cubicBezTo>
                  <a:pt x="34334" y="163823"/>
                  <a:pt x="31388" y="163551"/>
                  <a:pt x="28598" y="163707"/>
                </a:cubicBezTo>
                <a:cubicBezTo>
                  <a:pt x="25343" y="163862"/>
                  <a:pt x="22010" y="164483"/>
                  <a:pt x="18600" y="165570"/>
                </a:cubicBezTo>
                <a:cubicBezTo>
                  <a:pt x="16430" y="166191"/>
                  <a:pt x="14260" y="166036"/>
                  <a:pt x="12090" y="165104"/>
                </a:cubicBezTo>
                <a:cubicBezTo>
                  <a:pt x="10385" y="164483"/>
                  <a:pt x="8796" y="163047"/>
                  <a:pt x="7323" y="160796"/>
                </a:cubicBezTo>
                <a:cubicBezTo>
                  <a:pt x="5851" y="158545"/>
                  <a:pt x="4533" y="156061"/>
                  <a:pt x="3371" y="153344"/>
                </a:cubicBezTo>
                <a:cubicBezTo>
                  <a:pt x="2208" y="150627"/>
                  <a:pt x="1317" y="147833"/>
                  <a:pt x="696" y="144961"/>
                </a:cubicBezTo>
                <a:cubicBezTo>
                  <a:pt x="77" y="142089"/>
                  <a:pt x="-79" y="139721"/>
                  <a:pt x="231" y="137858"/>
                </a:cubicBezTo>
                <a:cubicBezTo>
                  <a:pt x="696" y="134443"/>
                  <a:pt x="2246" y="132270"/>
                  <a:pt x="4882" y="131338"/>
                </a:cubicBezTo>
                <a:cubicBezTo>
                  <a:pt x="9532" y="129475"/>
                  <a:pt x="13717" y="126409"/>
                  <a:pt x="17437" y="122140"/>
                </a:cubicBezTo>
                <a:cubicBezTo>
                  <a:pt x="21158" y="117870"/>
                  <a:pt x="23018" y="113097"/>
                  <a:pt x="23018" y="107818"/>
                </a:cubicBezTo>
                <a:cubicBezTo>
                  <a:pt x="23018" y="102385"/>
                  <a:pt x="21158" y="97650"/>
                  <a:pt x="17437" y="93613"/>
                </a:cubicBezTo>
                <a:cubicBezTo>
                  <a:pt x="13717" y="89577"/>
                  <a:pt x="9532" y="86627"/>
                  <a:pt x="4882" y="84764"/>
                </a:cubicBezTo>
                <a:cubicBezTo>
                  <a:pt x="3487" y="84299"/>
                  <a:pt x="2324" y="83173"/>
                  <a:pt x="1394" y="81388"/>
                </a:cubicBezTo>
                <a:cubicBezTo>
                  <a:pt x="464" y="79602"/>
                  <a:pt x="-1" y="77778"/>
                  <a:pt x="-1" y="75915"/>
                </a:cubicBezTo>
                <a:cubicBezTo>
                  <a:pt x="-1" y="73897"/>
                  <a:pt x="309" y="71646"/>
                  <a:pt x="929" y="69162"/>
                </a:cubicBezTo>
                <a:cubicBezTo>
                  <a:pt x="1549" y="66678"/>
                  <a:pt x="2363" y="64272"/>
                  <a:pt x="3371" y="61943"/>
                </a:cubicBezTo>
                <a:cubicBezTo>
                  <a:pt x="4378" y="59615"/>
                  <a:pt x="5541" y="57480"/>
                  <a:pt x="6858" y="55539"/>
                </a:cubicBezTo>
                <a:cubicBezTo>
                  <a:pt x="8176" y="53599"/>
                  <a:pt x="9609" y="52163"/>
                  <a:pt x="11160" y="51231"/>
                </a:cubicBezTo>
                <a:cubicBezTo>
                  <a:pt x="12400" y="50455"/>
                  <a:pt x="13601" y="50144"/>
                  <a:pt x="14764" y="50300"/>
                </a:cubicBezTo>
                <a:cubicBezTo>
                  <a:pt x="15926" y="50455"/>
                  <a:pt x="17205" y="50765"/>
                  <a:pt x="18600" y="51231"/>
                </a:cubicBezTo>
                <a:cubicBezTo>
                  <a:pt x="23250" y="53094"/>
                  <a:pt x="28094" y="53676"/>
                  <a:pt x="33132" y="52978"/>
                </a:cubicBezTo>
                <a:cubicBezTo>
                  <a:pt x="38170" y="52279"/>
                  <a:pt x="42626" y="50067"/>
                  <a:pt x="46502" y="46341"/>
                </a:cubicBezTo>
                <a:cubicBezTo>
                  <a:pt x="48362" y="44478"/>
                  <a:pt x="49718" y="42188"/>
                  <a:pt x="50571" y="39471"/>
                </a:cubicBezTo>
                <a:cubicBezTo>
                  <a:pt x="51423" y="36754"/>
                  <a:pt x="51966" y="34076"/>
                  <a:pt x="52198" y="31437"/>
                </a:cubicBezTo>
                <a:cubicBezTo>
                  <a:pt x="52431" y="28798"/>
                  <a:pt x="52431" y="26392"/>
                  <a:pt x="52198" y="24218"/>
                </a:cubicBezTo>
                <a:cubicBezTo>
                  <a:pt x="51966" y="22045"/>
                  <a:pt x="51772" y="20493"/>
                  <a:pt x="51617" y="19561"/>
                </a:cubicBezTo>
                <a:cubicBezTo>
                  <a:pt x="51307" y="18630"/>
                  <a:pt x="51036" y="17543"/>
                  <a:pt x="50803" y="16301"/>
                </a:cubicBezTo>
                <a:cubicBezTo>
                  <a:pt x="50571" y="15059"/>
                  <a:pt x="50687" y="13972"/>
                  <a:pt x="51152" y="13041"/>
                </a:cubicBezTo>
                <a:cubicBezTo>
                  <a:pt x="52082" y="10867"/>
                  <a:pt x="53748" y="8966"/>
                  <a:pt x="56151" y="7335"/>
                </a:cubicBezTo>
                <a:cubicBezTo>
                  <a:pt x="58554" y="5705"/>
                  <a:pt x="61150" y="4347"/>
                  <a:pt x="63940" y="3260"/>
                </a:cubicBezTo>
                <a:cubicBezTo>
                  <a:pt x="66730" y="2173"/>
                  <a:pt x="69443" y="1358"/>
                  <a:pt x="72078" y="815"/>
                </a:cubicBezTo>
                <a:cubicBezTo>
                  <a:pt x="74713" y="272"/>
                  <a:pt x="76806" y="0"/>
                  <a:pt x="78356" y="0"/>
                </a:cubicBezTo>
                <a:cubicBezTo>
                  <a:pt x="80371" y="0"/>
                  <a:pt x="81960" y="660"/>
                  <a:pt x="83123" y="1980"/>
                </a:cubicBezTo>
                <a:cubicBezTo>
                  <a:pt x="84285" y="3299"/>
                  <a:pt x="85099" y="4658"/>
                  <a:pt x="85564" y="6055"/>
                </a:cubicBezTo>
                <a:cubicBezTo>
                  <a:pt x="87269" y="10246"/>
                  <a:pt x="90059" y="13933"/>
                  <a:pt x="93934" y="17116"/>
                </a:cubicBezTo>
                <a:cubicBezTo>
                  <a:pt x="97810" y="20298"/>
                  <a:pt x="102382" y="21890"/>
                  <a:pt x="107653" y="21890"/>
                </a:cubicBezTo>
                <a:cubicBezTo>
                  <a:pt x="113078" y="21890"/>
                  <a:pt x="117883" y="20376"/>
                  <a:pt x="122069" y="17349"/>
                </a:cubicBezTo>
                <a:cubicBezTo>
                  <a:pt x="126254" y="14322"/>
                  <a:pt x="129199" y="10479"/>
                  <a:pt x="130904" y="5822"/>
                </a:cubicBezTo>
                <a:cubicBezTo>
                  <a:pt x="131524" y="4580"/>
                  <a:pt x="132493" y="3299"/>
                  <a:pt x="133811" y="1980"/>
                </a:cubicBezTo>
                <a:cubicBezTo>
                  <a:pt x="135128" y="660"/>
                  <a:pt x="136484" y="0"/>
                  <a:pt x="137879" y="0"/>
                </a:cubicBezTo>
                <a:cubicBezTo>
                  <a:pt x="140049" y="0"/>
                  <a:pt x="142413" y="311"/>
                  <a:pt x="144971" y="931"/>
                </a:cubicBezTo>
                <a:cubicBezTo>
                  <a:pt x="147529" y="1553"/>
                  <a:pt x="150047" y="2406"/>
                  <a:pt x="152528" y="3493"/>
                </a:cubicBezTo>
                <a:cubicBezTo>
                  <a:pt x="155008" y="4580"/>
                  <a:pt x="157294" y="5977"/>
                  <a:pt x="159387" y="7685"/>
                </a:cubicBezTo>
                <a:cubicBezTo>
                  <a:pt x="161480" y="9392"/>
                  <a:pt x="163146" y="11255"/>
                  <a:pt x="164386" y="13273"/>
                </a:cubicBezTo>
                <a:cubicBezTo>
                  <a:pt x="165161" y="14515"/>
                  <a:pt x="165393" y="15874"/>
                  <a:pt x="165083" y="17349"/>
                </a:cubicBezTo>
                <a:cubicBezTo>
                  <a:pt x="164774" y="18824"/>
                  <a:pt x="164463" y="19871"/>
                  <a:pt x="164153" y="20493"/>
                </a:cubicBezTo>
                <a:cubicBezTo>
                  <a:pt x="162138" y="24995"/>
                  <a:pt x="161518" y="29730"/>
                  <a:pt x="162293" y="34697"/>
                </a:cubicBezTo>
                <a:cubicBezTo>
                  <a:pt x="163068" y="39665"/>
                  <a:pt x="165316" y="44012"/>
                  <a:pt x="169036" y="47738"/>
                </a:cubicBezTo>
                <a:cubicBezTo>
                  <a:pt x="172756" y="51464"/>
                  <a:pt x="177329" y="53521"/>
                  <a:pt x="182755" y="53909"/>
                </a:cubicBezTo>
                <a:cubicBezTo>
                  <a:pt x="188179" y="54297"/>
                  <a:pt x="193218" y="53404"/>
                  <a:pt x="197869" y="51231"/>
                </a:cubicBezTo>
                <a:cubicBezTo>
                  <a:pt x="199107" y="50455"/>
                  <a:pt x="200619" y="50144"/>
                  <a:pt x="202402" y="50300"/>
                </a:cubicBezTo>
                <a:cubicBezTo>
                  <a:pt x="204185" y="50455"/>
                  <a:pt x="205695" y="51154"/>
                  <a:pt x="206935" y="52395"/>
                </a:cubicBezTo>
                <a:cubicBezTo>
                  <a:pt x="209261" y="54569"/>
                  <a:pt x="211314" y="57868"/>
                  <a:pt x="213097" y="62292"/>
                </a:cubicBezTo>
                <a:cubicBezTo>
                  <a:pt x="214881" y="66717"/>
                  <a:pt x="216082" y="71180"/>
                  <a:pt x="216701" y="75682"/>
                </a:cubicBezTo>
                <a:cubicBezTo>
                  <a:pt x="217012" y="78321"/>
                  <a:pt x="216586" y="80379"/>
                  <a:pt x="215424" y="81853"/>
                </a:cubicBezTo>
                <a:cubicBezTo>
                  <a:pt x="214260" y="83328"/>
                  <a:pt x="213058" y="84299"/>
                  <a:pt x="211818" y="84764"/>
                </a:cubicBezTo>
                <a:cubicBezTo>
                  <a:pt x="207013" y="86472"/>
                  <a:pt x="202906" y="89461"/>
                  <a:pt x="199496" y="93730"/>
                </a:cubicBezTo>
                <a:cubicBezTo>
                  <a:pt x="196085" y="97999"/>
                  <a:pt x="194380" y="102850"/>
                  <a:pt x="194380" y="108284"/>
                </a:cubicBezTo>
                <a:cubicBezTo>
                  <a:pt x="194380" y="113563"/>
                  <a:pt x="195814" y="118181"/>
                  <a:pt x="198681" y="122140"/>
                </a:cubicBezTo>
                <a:cubicBezTo>
                  <a:pt x="201548" y="126098"/>
                  <a:pt x="205308" y="128932"/>
                  <a:pt x="209959" y="130639"/>
                </a:cubicBezTo>
                <a:cubicBezTo>
                  <a:pt x="211043" y="131261"/>
                  <a:pt x="211974" y="131881"/>
                  <a:pt x="212748" y="132502"/>
                </a:cubicBezTo>
                <a:cubicBezTo>
                  <a:pt x="214453" y="133900"/>
                  <a:pt x="215617" y="135685"/>
                  <a:pt x="216236" y="137858"/>
                </a:cubicBezTo>
                <a:close/>
                <a:moveTo>
                  <a:pt x="108118" y="158816"/>
                </a:moveTo>
                <a:cubicBezTo>
                  <a:pt x="115093" y="158816"/>
                  <a:pt x="121681" y="157497"/>
                  <a:pt x="127881" y="154858"/>
                </a:cubicBezTo>
                <a:cubicBezTo>
                  <a:pt x="134082" y="152219"/>
                  <a:pt x="139468" y="148570"/>
                  <a:pt x="144041" y="143913"/>
                </a:cubicBezTo>
                <a:cubicBezTo>
                  <a:pt x="148614" y="139256"/>
                  <a:pt x="152218" y="133861"/>
                  <a:pt x="154853" y="127729"/>
                </a:cubicBezTo>
                <a:cubicBezTo>
                  <a:pt x="157488" y="121596"/>
                  <a:pt x="158805" y="115037"/>
                  <a:pt x="158805" y="108051"/>
                </a:cubicBezTo>
                <a:cubicBezTo>
                  <a:pt x="158805" y="101065"/>
                  <a:pt x="157488" y="94506"/>
                  <a:pt x="154853" y="88374"/>
                </a:cubicBezTo>
                <a:cubicBezTo>
                  <a:pt x="152218" y="82242"/>
                  <a:pt x="148614" y="76886"/>
                  <a:pt x="144041" y="72306"/>
                </a:cubicBezTo>
                <a:cubicBezTo>
                  <a:pt x="139468" y="67726"/>
                  <a:pt x="134082" y="64116"/>
                  <a:pt x="127881" y="61477"/>
                </a:cubicBezTo>
                <a:cubicBezTo>
                  <a:pt x="121681" y="58838"/>
                  <a:pt x="115093" y="57519"/>
                  <a:pt x="108118" y="57519"/>
                </a:cubicBezTo>
                <a:cubicBezTo>
                  <a:pt x="101142" y="57519"/>
                  <a:pt x="94593" y="58838"/>
                  <a:pt x="88470" y="61477"/>
                </a:cubicBezTo>
                <a:cubicBezTo>
                  <a:pt x="82348" y="64116"/>
                  <a:pt x="77000" y="67726"/>
                  <a:pt x="72427" y="72306"/>
                </a:cubicBezTo>
                <a:cubicBezTo>
                  <a:pt x="67854" y="76886"/>
                  <a:pt x="64250" y="82242"/>
                  <a:pt x="61615" y="88374"/>
                </a:cubicBezTo>
                <a:cubicBezTo>
                  <a:pt x="58980" y="94506"/>
                  <a:pt x="57662" y="101065"/>
                  <a:pt x="57662" y="108051"/>
                </a:cubicBezTo>
                <a:cubicBezTo>
                  <a:pt x="57662" y="115037"/>
                  <a:pt x="58980" y="121596"/>
                  <a:pt x="61615" y="127729"/>
                </a:cubicBezTo>
                <a:cubicBezTo>
                  <a:pt x="64250" y="133861"/>
                  <a:pt x="67854" y="139256"/>
                  <a:pt x="72427" y="143913"/>
                </a:cubicBezTo>
                <a:cubicBezTo>
                  <a:pt x="77000" y="148570"/>
                  <a:pt x="82348" y="152219"/>
                  <a:pt x="88470" y="154858"/>
                </a:cubicBezTo>
                <a:cubicBezTo>
                  <a:pt x="94593" y="157497"/>
                  <a:pt x="101142" y="158816"/>
                  <a:pt x="108118" y="158816"/>
                </a:cubicBezTo>
                <a:close/>
              </a:path>
            </a:pathLst>
          </a:custGeom>
          <a:gradFill flip="none" rotWithShape="1">
            <a:gsLst>
              <a:gs pos="92000">
                <a:schemeClr val="accent1">
                  <a:lumMod val="75000"/>
                </a:schemeClr>
              </a:gs>
              <a:gs pos="0">
                <a:schemeClr val="accent1">
                  <a:lumMod val="20000"/>
                  <a:lumOff val="80000"/>
                </a:schemeClr>
              </a:gs>
              <a:gs pos="40000">
                <a:schemeClr val="accent1">
                  <a:lumMod val="60000"/>
                  <a:lumOff val="40000"/>
                </a:schemeClr>
              </a:gs>
              <a:gs pos="64000">
                <a:schemeClr val="accent1"/>
              </a:gs>
            </a:gsLst>
            <a:lin ang="2700000" scaled="1"/>
            <a:tileRect/>
          </a:gradFill>
          <a:ln w="7495" cap="flat">
            <a:noFill/>
            <a:prstDash val="solid"/>
            <a:miter/>
          </a:ln>
          <a:effectLst>
            <a:outerShdw blurRad="215900" sx="102000" sy="102000" algn="ctr" rotWithShape="0">
              <a:schemeClr val="accent1">
                <a:alpha val="40000"/>
              </a:schemeClr>
            </a:outerShdw>
          </a:effectLst>
          <a:scene3d>
            <a:camera prst="isometricOffAxis2Left"/>
            <a:lightRig rig="threePt" dir="t">
              <a:rot lat="0" lon="0" rev="10800000"/>
            </a:lightRig>
          </a:scene3d>
          <a:sp3d extrusionH="203200"/>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latin typeface="MiSans" panose="00000500000000000000" charset="-122"/>
              <a:ea typeface="MiSans" panose="00000500000000000000" charset="-122"/>
              <a:sym typeface="MiSans" panose="00000500000000000000" charset="-122"/>
            </a:endParaRPr>
          </a:p>
        </p:txBody>
      </p:sp>
      <p:sp>
        <p:nvSpPr>
          <p:cNvPr id="220" name="正文"/>
          <p:cNvSpPr txBox="1"/>
          <p:nvPr>
            <p:custDataLst>
              <p:tags r:id="rId27"/>
            </p:custDataLst>
          </p:nvPr>
        </p:nvSpPr>
        <p:spPr>
          <a:xfrm>
            <a:off x="838200" y="3693311"/>
            <a:ext cx="2068855" cy="775428"/>
          </a:xfrm>
          <a:prstGeom prst="rect">
            <a:avLst/>
          </a:prstGeom>
          <a:noFill/>
        </p:spPr>
        <p:txBody>
          <a:bodyPr wrap="square" lIns="0" tIns="0" rIns="0" bIns="0" rtlCol="0" anchor="t" anchorCtr="0">
            <a:normAutofit/>
          </a:bodyPr>
          <a:p>
            <a:pPr indent="0" algn="l"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优化设备接入流程</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4" name="正文"/>
          <p:cNvSpPr txBox="1"/>
          <p:nvPr>
            <p:custDataLst>
              <p:tags r:id="rId28"/>
            </p:custDataLst>
          </p:nvPr>
        </p:nvSpPr>
        <p:spPr>
          <a:xfrm>
            <a:off x="9285014" y="3693311"/>
            <a:ext cx="2068855" cy="775428"/>
          </a:xfrm>
          <a:prstGeom prst="rect">
            <a:avLst/>
          </a:prstGeom>
          <a:noFill/>
        </p:spPr>
        <p:txBody>
          <a:bodyPr wrap="square" lIns="0" tIns="0" rIns="0" bIns="0" rtlCol="0" anchor="t" anchorCtr="0">
            <a:normAutofit/>
          </a:bodyPr>
          <a:p>
            <a:pPr indent="0" algn="r"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加强设备兼容性和互操作性，方便不同厂商和型号的设备快速接入系统。</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
        <p:nvSpPr>
          <p:cNvPr id="15" name="正文"/>
          <p:cNvSpPr txBox="1"/>
          <p:nvPr>
            <p:custDataLst>
              <p:tags r:id="rId29"/>
            </p:custDataLst>
          </p:nvPr>
        </p:nvSpPr>
        <p:spPr>
          <a:xfrm>
            <a:off x="3557270" y="1684020"/>
            <a:ext cx="4263390" cy="812800"/>
          </a:xfrm>
          <a:prstGeom prst="rect">
            <a:avLst/>
          </a:prstGeom>
          <a:noFill/>
        </p:spPr>
        <p:txBody>
          <a:bodyPr wrap="square" lIns="0" tIns="0" rIns="0" bIns="0" rtlCol="0" anchor="t" anchorCtr="0">
            <a:normAutofit/>
          </a:bodyPr>
          <a:p>
            <a:pPr indent="0" algn="l" fontAlgn="auto">
              <a:lnSpc>
                <a:spcPct val="130000"/>
              </a:lnSpc>
            </a:pPr>
            <a:r>
              <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rPr>
              <a:t>提高网络传输速度和稳定性，确保数据传输的实时性和准确性。</a:t>
            </a:r>
            <a:endParaRPr lang="zh-CN" altLang="en-US" sz="1200" spc="150" dirty="0">
              <a:solidFill>
                <a:schemeClr val="tx1">
                  <a:lumMod val="65000"/>
                  <a:lumOff val="35000"/>
                </a:schemeClr>
              </a:solidFill>
              <a:latin typeface="MiSans" panose="00000500000000000000" charset="-122"/>
              <a:ea typeface="MiSans" panose="00000500000000000000" charset="-122"/>
              <a:sym typeface="MiSans" panose="00000500000000000000" charset="-122"/>
            </a:endParaRPr>
          </a:p>
        </p:txBody>
      </p:sp>
    </p:spTree>
    <p:custDataLst>
      <p:tags r:id="rId30"/>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rPr lang="zh-CN" altLang="en-US"/>
              <a:t>三、Q4业务亮点</a:t>
            </a:r>
            <a:endParaRPr lang="zh-CN" altLang="en-US"/>
          </a:p>
        </p:txBody>
      </p:sp>
      <p:sp>
        <p:nvSpPr>
          <p:cNvPr id="48" name="任意多边形: 形状 47"/>
          <p:cNvSpPr/>
          <p:nvPr>
            <p:custDataLst>
              <p:tags r:id="rId1"/>
            </p:custDataLst>
          </p:nvPr>
        </p:nvSpPr>
        <p:spPr>
          <a:xfrm rot="10800000">
            <a:off x="738025" y="2062239"/>
            <a:ext cx="5099761" cy="3616432"/>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gradFill>
            <a:gsLst>
              <a:gs pos="0">
                <a:schemeClr val="accent1">
                  <a:lumMod val="100000"/>
                  <a:alpha val="70000"/>
                </a:schemeClr>
              </a:gs>
              <a:gs pos="50000">
                <a:schemeClr val="accent1"/>
              </a:gs>
            </a:gsLst>
            <a:lin ang="138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algn="ctr"/>
            <a:endParaRPr lang="zh-CN" altLang="en-US" sz="4000" b="1" dirty="0">
              <a:latin typeface="MiSans" panose="00000500000000000000" charset="-122"/>
              <a:ea typeface="MiSans" panose="00000500000000000000" charset="-122"/>
              <a:sym typeface="MiSans" panose="00000500000000000000" charset="-122"/>
            </a:endParaRPr>
          </a:p>
        </p:txBody>
      </p:sp>
      <p:sp>
        <p:nvSpPr>
          <p:cNvPr id="49" name="矩形 48"/>
          <p:cNvSpPr/>
          <p:nvPr>
            <p:custDataLst>
              <p:tags r:id="rId2"/>
            </p:custDataLst>
          </p:nvPr>
        </p:nvSpPr>
        <p:spPr>
          <a:xfrm>
            <a:off x="608400" y="2583916"/>
            <a:ext cx="259159" cy="26115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53" name="文本框 52"/>
          <p:cNvSpPr txBox="1"/>
          <p:nvPr>
            <p:custDataLst>
              <p:tags r:id="rId3"/>
            </p:custDataLst>
          </p:nvPr>
        </p:nvSpPr>
        <p:spPr>
          <a:xfrm>
            <a:off x="1107202" y="2369145"/>
            <a:ext cx="4404883" cy="2438547"/>
          </a:xfrm>
          <a:prstGeom prst="rect">
            <a:avLst/>
          </a:prstGeom>
          <a:noFill/>
        </p:spPr>
        <p:txBody>
          <a:bodyPr vert="horz" wrap="square" lIns="90000" tIns="46800" rIns="90000" bIns="46800" rtlCol="0" anchor="t" anchorCtr="0">
            <a:normAutofit fontScale="90000"/>
          </a:bodyPr>
          <a:p>
            <a:pPr lvl="0" algn="l">
              <a:lnSpc>
                <a:spcPct val="130000"/>
              </a:lnSpc>
              <a:buClrTx/>
              <a:buSzTx/>
              <a:buFontTx/>
            </a:pPr>
            <a:r>
              <a:rPr lang="zh-CN" altLang="en-US" sz="2100" spc="150" dirty="0">
                <a:solidFill>
                  <a:schemeClr val="lt1">
                    <a:lumMod val="100000"/>
                  </a:schemeClr>
                </a:solidFill>
                <a:latin typeface="Arial" panose="020B0704020202020204" pitchFamily="34" charset="0"/>
                <a:ea typeface="微软雅黑" charset="-122"/>
                <a:sym typeface="MiSans" panose="00000500000000000000" charset="-122"/>
              </a:rPr>
              <a:t>对外快速支持：IoT设备接入为河南临颍、青岛城阳以及竞标项目提供设备接入快速支撑。</a:t>
            </a:r>
            <a:r>
              <a:rPr lang="en-US" altLang="zh-CN" sz="2100" spc="150" dirty="0">
                <a:solidFill>
                  <a:schemeClr val="lt1">
                    <a:lumMod val="100000"/>
                  </a:schemeClr>
                </a:solidFill>
                <a:latin typeface="Arial" panose="020B0704020202020204" pitchFamily="34" charset="0"/>
                <a:ea typeface="微软雅黑" charset="-122"/>
                <a:sym typeface="MiSans" panose="00000500000000000000" charset="-122"/>
              </a:rPr>
              <a:t>IoT</a:t>
            </a:r>
            <a:r>
              <a:rPr lang="zh-CN" altLang="en-US" sz="2100" spc="150" dirty="0">
                <a:solidFill>
                  <a:schemeClr val="lt1">
                    <a:lumMod val="100000"/>
                  </a:schemeClr>
                </a:solidFill>
                <a:latin typeface="Arial" panose="020B0704020202020204" pitchFamily="34" charset="0"/>
                <a:ea typeface="微软雅黑" charset="-122"/>
                <a:sym typeface="MiSans" panose="00000500000000000000" charset="-122"/>
              </a:rPr>
              <a:t>设备接入将朝着更高效、更安全、更智能的方向发展，支持更多设备接入，提高数据传输和处理能力。</a:t>
            </a:r>
            <a:endParaRPr lang="zh-CN" altLang="en-US" sz="2100" spc="150" dirty="0">
              <a:solidFill>
                <a:schemeClr val="lt1">
                  <a:lumMod val="100000"/>
                </a:schemeClr>
              </a:solidFill>
              <a:latin typeface="Arial" panose="020B0704020202020204" pitchFamily="34" charset="0"/>
              <a:ea typeface="微软雅黑" charset="-122"/>
              <a:sym typeface="MiSans" panose="00000500000000000000" charset="-122"/>
            </a:endParaRPr>
          </a:p>
        </p:txBody>
      </p:sp>
      <p:sp>
        <p:nvSpPr>
          <p:cNvPr id="20" name="任意多边形: 形状 19"/>
          <p:cNvSpPr/>
          <p:nvPr>
            <p:custDataLst>
              <p:tags r:id="rId4"/>
            </p:custDataLst>
          </p:nvPr>
        </p:nvSpPr>
        <p:spPr>
          <a:xfrm rot="10800000">
            <a:off x="6477745" y="2062239"/>
            <a:ext cx="5099761" cy="3616432"/>
          </a:xfrm>
          <a:custGeom>
            <a:avLst/>
            <a:gdLst>
              <a:gd name="connsiteX0" fmla="*/ 2584395 w 2695478"/>
              <a:gd name="connsiteY0" fmla="*/ 1854489 h 1854489"/>
              <a:gd name="connsiteX1" fmla="*/ 111083 w 2695478"/>
              <a:gd name="connsiteY1" fmla="*/ 1854489 h 1854489"/>
              <a:gd name="connsiteX2" fmla="*/ 0 w 2695478"/>
              <a:gd name="connsiteY2" fmla="*/ 1743406 h 1854489"/>
              <a:gd name="connsiteX3" fmla="*/ 0 w 2695478"/>
              <a:gd name="connsiteY3" fmla="*/ 362180 h 1854489"/>
              <a:gd name="connsiteX4" fmla="*/ 111083 w 2695478"/>
              <a:gd name="connsiteY4" fmla="*/ 251097 h 1854489"/>
              <a:gd name="connsiteX5" fmla="*/ 1139340 w 2695478"/>
              <a:gd name="connsiteY5" fmla="*/ 251097 h 1854489"/>
              <a:gd name="connsiteX6" fmla="*/ 1347740 w 2695478"/>
              <a:gd name="connsiteY6" fmla="*/ 0 h 1854489"/>
              <a:gd name="connsiteX7" fmla="*/ 1556139 w 2695478"/>
              <a:gd name="connsiteY7" fmla="*/ 251097 h 1854489"/>
              <a:gd name="connsiteX8" fmla="*/ 2584395 w 2695478"/>
              <a:gd name="connsiteY8" fmla="*/ 251097 h 1854489"/>
              <a:gd name="connsiteX9" fmla="*/ 2695478 w 2695478"/>
              <a:gd name="connsiteY9" fmla="*/ 362180 h 1854489"/>
              <a:gd name="connsiteX10" fmla="*/ 2695478 w 2695478"/>
              <a:gd name="connsiteY10" fmla="*/ 1743406 h 1854489"/>
              <a:gd name="connsiteX11" fmla="*/ 2584395 w 2695478"/>
              <a:gd name="connsiteY11" fmla="*/ 1854489 h 185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5478" h="1854489">
                <a:moveTo>
                  <a:pt x="2584395" y="1854489"/>
                </a:moveTo>
                <a:lnTo>
                  <a:pt x="111083" y="1854489"/>
                </a:lnTo>
                <a:cubicBezTo>
                  <a:pt x="49734" y="1854489"/>
                  <a:pt x="0" y="1804755"/>
                  <a:pt x="0" y="1743406"/>
                </a:cubicBezTo>
                <a:lnTo>
                  <a:pt x="0" y="362180"/>
                </a:lnTo>
                <a:cubicBezTo>
                  <a:pt x="0" y="300831"/>
                  <a:pt x="49734" y="251097"/>
                  <a:pt x="111083" y="251097"/>
                </a:cubicBezTo>
                <a:lnTo>
                  <a:pt x="1139340" y="251097"/>
                </a:lnTo>
                <a:lnTo>
                  <a:pt x="1347740" y="0"/>
                </a:lnTo>
                <a:lnTo>
                  <a:pt x="1556139" y="251097"/>
                </a:lnTo>
                <a:lnTo>
                  <a:pt x="2584395" y="251097"/>
                </a:lnTo>
                <a:cubicBezTo>
                  <a:pt x="2645744" y="251097"/>
                  <a:pt x="2695478" y="300831"/>
                  <a:pt x="2695478" y="362180"/>
                </a:cubicBezTo>
                <a:lnTo>
                  <a:pt x="2695478" y="1743406"/>
                </a:lnTo>
                <a:cubicBezTo>
                  <a:pt x="2695478" y="1804755"/>
                  <a:pt x="2645744" y="1854489"/>
                  <a:pt x="2584395" y="1854489"/>
                </a:cubicBezTo>
                <a:close/>
              </a:path>
            </a:pathLst>
          </a:custGeom>
          <a:solidFill>
            <a:schemeClr val="accent3">
              <a:lumMod val="20000"/>
              <a:lumOff val="80000"/>
              <a:alpha val="20000"/>
            </a:scheme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1" name="矩形 20"/>
          <p:cNvSpPr/>
          <p:nvPr>
            <p:custDataLst>
              <p:tags r:id="rId5"/>
            </p:custDataLst>
          </p:nvPr>
        </p:nvSpPr>
        <p:spPr>
          <a:xfrm>
            <a:off x="6348120" y="2583916"/>
            <a:ext cx="259159" cy="26115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4" name="文本框 3"/>
          <p:cNvSpPr txBox="1"/>
          <p:nvPr>
            <p:custDataLst>
              <p:tags r:id="rId6"/>
            </p:custDataLst>
          </p:nvPr>
        </p:nvSpPr>
        <p:spPr>
          <a:xfrm>
            <a:off x="6846922" y="2369145"/>
            <a:ext cx="4404883" cy="2438547"/>
          </a:xfrm>
          <a:prstGeom prst="rect">
            <a:avLst/>
          </a:prstGeom>
          <a:noFill/>
        </p:spPr>
        <p:txBody>
          <a:bodyPr vert="horz" wrap="square" lIns="90000" tIns="46800" rIns="90000" bIns="46800" rtlCol="0" anchor="t" anchorCtr="0">
            <a:normAutofit fontScale="60000"/>
          </a:bodyPr>
          <a:p>
            <a:pPr lvl="0" algn="l">
              <a:lnSpc>
                <a:spcPct val="130000"/>
              </a:lnSpc>
              <a:buClrTx/>
              <a:buSzTx/>
              <a:buFontTx/>
            </a:pPr>
            <a:r>
              <a:rPr lang="zh-CN" altLang="en-US" sz="3000" spc="150" dirty="0">
                <a:solidFill>
                  <a:schemeClr val="tx1">
                    <a:lumMod val="75000"/>
                    <a:lumOff val="25000"/>
                  </a:schemeClr>
                </a:solidFill>
                <a:latin typeface="Arial" panose="020B0704020202020204" pitchFamily="34" charset="0"/>
                <a:ea typeface="微软雅黑" charset="-122"/>
                <a:sym typeface="MiSans" panose="00000500000000000000" charset="-122"/>
              </a:rPr>
              <a:t>对内优化接入：随着数联的业务增长和接入各类设备复杂度的提高，如何保证接入高效、数据安全、提高稳定性成为亟待解决的问题。团队成员根据以往的接入经验，结合实际业务需求，不断优化设备接入服务、</a:t>
            </a:r>
            <a:r>
              <a:rPr lang="en-US" altLang="zh-CN" sz="3000" spc="150" dirty="0">
                <a:solidFill>
                  <a:schemeClr val="tx1">
                    <a:lumMod val="75000"/>
                    <a:lumOff val="25000"/>
                  </a:schemeClr>
                </a:solidFill>
                <a:latin typeface="Arial" panose="020B0704020202020204" pitchFamily="34" charset="0"/>
                <a:ea typeface="微软雅黑" charset="-122"/>
                <a:sym typeface="MiSans" panose="00000500000000000000" charset="-122"/>
              </a:rPr>
              <a:t>App</a:t>
            </a:r>
            <a:r>
              <a:rPr lang="zh-CN" altLang="en-US" sz="3000" spc="150" dirty="0">
                <a:solidFill>
                  <a:schemeClr val="tx1">
                    <a:lumMod val="75000"/>
                    <a:lumOff val="25000"/>
                  </a:schemeClr>
                </a:solidFill>
                <a:latin typeface="Arial" panose="020B0704020202020204" pitchFamily="34" charset="0"/>
                <a:ea typeface="微软雅黑" charset="-122"/>
                <a:sym typeface="MiSans" panose="00000500000000000000" charset="-122"/>
              </a:rPr>
              <a:t>端等相关模块。</a:t>
            </a:r>
            <a:endParaRPr lang="zh-CN" altLang="en-US" sz="3000" spc="150" dirty="0">
              <a:solidFill>
                <a:schemeClr val="tx1">
                  <a:lumMod val="75000"/>
                  <a:lumOff val="25000"/>
                </a:schemeClr>
              </a:solidFill>
              <a:latin typeface="Arial" panose="020B0704020202020204" pitchFamily="34" charset="0"/>
              <a:ea typeface="微软雅黑" charset="-122"/>
              <a:sym typeface="MiSans" panose="00000500000000000000" charset="-122"/>
            </a:endParaRPr>
          </a:p>
        </p:txBody>
      </p:sp>
    </p:spTree>
    <p:custDataLst>
      <p:tags r:id="rId7"/>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8"/>
            <p:custDataLst>
              <p:tags r:id="rId1"/>
            </p:custDataLst>
          </p:nvPr>
        </p:nvSpPr>
        <p:spPr/>
        <p:txBody>
          <a:bodyPr/>
          <a:lstStyle/>
          <a:p>
            <a:r>
              <a:t>期望</a:t>
            </a:r>
          </a:p>
        </p:txBody>
      </p:sp>
      <p:sp>
        <p:nvSpPr>
          <p:cNvPr id="5" name="文本占位符 4"/>
          <p:cNvSpPr>
            <a:spLocks noGrp="1"/>
          </p:cNvSpPr>
          <p:nvPr>
            <p:ph type="body" idx="7"/>
            <p:custDataLst>
              <p:tags r:id="rId2"/>
            </p:custDataLst>
          </p:nvPr>
        </p:nvSpPr>
        <p:spPr/>
        <p:txBody>
          <a:bodyPr/>
          <a:lstStyle/>
          <a:p>
            <a:r>
              <a:t>PART 03</a:t>
            </a:r>
          </a:p>
        </p:txBody>
      </p:sp>
    </p:spTree>
    <p:custDataLst>
      <p:tags r:id="rId3"/>
    </p:custData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t>期望</a:t>
            </a:r>
            <a:endParaRPr lang="zh-CN" altLang="en-US"/>
          </a:p>
        </p:txBody>
      </p:sp>
      <p:sp>
        <p:nvSpPr>
          <p:cNvPr id="4" name="矩形 3"/>
          <p:cNvSpPr/>
          <p:nvPr>
            <p:custDataLst>
              <p:tags r:id="rId2"/>
            </p:custDataLst>
          </p:nvPr>
        </p:nvSpPr>
        <p:spPr>
          <a:xfrm>
            <a:off x="1564041" y="1364400"/>
            <a:ext cx="9598208" cy="1055296"/>
          </a:xfrm>
          <a:prstGeom prst="rect">
            <a:avLst/>
          </a:pr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4" name="矩形 13"/>
          <p:cNvSpPr/>
          <p:nvPr>
            <p:custDataLst>
              <p:tags r:id="rId3"/>
            </p:custDataLst>
          </p:nvPr>
        </p:nvSpPr>
        <p:spPr>
          <a:xfrm>
            <a:off x="1029812" y="1364400"/>
            <a:ext cx="260300" cy="1055296"/>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5" name="文本框 4"/>
          <p:cNvSpPr txBox="1"/>
          <p:nvPr>
            <p:custDataLst>
              <p:tags r:id="rId4"/>
            </p:custDataLst>
          </p:nvPr>
        </p:nvSpPr>
        <p:spPr>
          <a:xfrm>
            <a:off x="1838861" y="1455579"/>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获得更多的资源和支持</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40" name="矩形 39"/>
          <p:cNvSpPr/>
          <p:nvPr>
            <p:custDataLst>
              <p:tags r:id="rId5"/>
            </p:custDataLst>
          </p:nvPr>
        </p:nvSpPr>
        <p:spPr>
          <a:xfrm>
            <a:off x="1564041" y="2617142"/>
            <a:ext cx="9598208" cy="1055296"/>
          </a:xfrm>
          <a:prstGeom prst="rect">
            <a:avLst/>
          </a:prstGeom>
          <a:solidFill>
            <a:schemeClr val="accent2">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6" name="矩形 5"/>
          <p:cNvSpPr/>
          <p:nvPr>
            <p:custDataLst>
              <p:tags r:id="rId6"/>
            </p:custDataLst>
          </p:nvPr>
        </p:nvSpPr>
        <p:spPr>
          <a:xfrm>
            <a:off x="1029812" y="2617142"/>
            <a:ext cx="260300" cy="1055296"/>
          </a:xfrm>
          <a:prstGeom prst="rect">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42" name="文本框 41"/>
          <p:cNvSpPr txBox="1"/>
          <p:nvPr>
            <p:custDataLst>
              <p:tags r:id="rId7"/>
            </p:custDataLst>
          </p:nvPr>
        </p:nvSpPr>
        <p:spPr>
          <a:xfrm>
            <a:off x="1838861" y="2708320"/>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推动IoT设备接入的发展</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13" name="矩形 12"/>
          <p:cNvSpPr/>
          <p:nvPr>
            <p:custDataLst>
              <p:tags r:id="rId8"/>
            </p:custDataLst>
          </p:nvPr>
        </p:nvSpPr>
        <p:spPr>
          <a:xfrm>
            <a:off x="1564041" y="3869884"/>
            <a:ext cx="9598208" cy="1055296"/>
          </a:xfrm>
          <a:prstGeom prst="rect">
            <a:avLst/>
          </a:prstGeom>
          <a:solidFill>
            <a:schemeClr val="accent3">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8" name="矩形 17"/>
          <p:cNvSpPr/>
          <p:nvPr>
            <p:custDataLst>
              <p:tags r:id="rId9"/>
            </p:custDataLst>
          </p:nvPr>
        </p:nvSpPr>
        <p:spPr>
          <a:xfrm>
            <a:off x="1029812" y="3869884"/>
            <a:ext cx="260300" cy="1055296"/>
          </a:xfrm>
          <a:prstGeom prst="rect">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0" name="文本框 19"/>
          <p:cNvSpPr txBox="1"/>
          <p:nvPr>
            <p:custDataLst>
              <p:tags r:id="rId10"/>
            </p:custDataLst>
          </p:nvPr>
        </p:nvSpPr>
        <p:spPr>
          <a:xfrm>
            <a:off x="1838861" y="3961062"/>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提高IoT设备接入的效率和稳定性</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50" name="矩形 49"/>
          <p:cNvSpPr/>
          <p:nvPr>
            <p:custDataLst>
              <p:tags r:id="rId11"/>
            </p:custDataLst>
          </p:nvPr>
        </p:nvSpPr>
        <p:spPr>
          <a:xfrm>
            <a:off x="1564041" y="5121984"/>
            <a:ext cx="9598208" cy="1055296"/>
          </a:xfrm>
          <a:prstGeom prst="rect">
            <a:avLst/>
          </a:prstGeom>
          <a:solidFill>
            <a:schemeClr val="accent4">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7" name="矩形 26"/>
          <p:cNvSpPr/>
          <p:nvPr>
            <p:custDataLst>
              <p:tags r:id="rId12"/>
            </p:custDataLst>
          </p:nvPr>
        </p:nvSpPr>
        <p:spPr>
          <a:xfrm>
            <a:off x="1029812" y="5121984"/>
            <a:ext cx="260300" cy="1055296"/>
          </a:xfrm>
          <a:prstGeom prst="rect">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13"/>
            </p:custDataLst>
          </p:nvPr>
        </p:nvSpPr>
        <p:spPr>
          <a:xfrm>
            <a:off x="1838861" y="5213162"/>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确保IoT设备接入的安全性和可靠性</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Tree>
    <p:custDataLst>
      <p:tags r:id="rId14"/>
    </p:custData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标题 1"/>
          <p:cNvSpPr>
            <a:spLocks noGrp="1"/>
          </p:cNvSpPr>
          <p:nvPr>
            <p:ph type="title"/>
            <p:custDataLst>
              <p:tags r:id="rId1"/>
            </p:custDataLst>
          </p:nvPr>
        </p:nvSpPr>
        <p:spPr/>
        <p:txBody>
          <a:bodyPr/>
          <a:p>
            <a:r>
              <a:t>加强与业界的交流和合作，共同推进IoT技术的进步</a:t>
            </a:r>
            <a:endParaRPr lang="zh-CN" altLang="en-US"/>
          </a:p>
        </p:txBody>
      </p:sp>
      <p:sp>
        <p:nvSpPr>
          <p:cNvPr id="4" name="矩形 3"/>
          <p:cNvSpPr/>
          <p:nvPr>
            <p:custDataLst>
              <p:tags r:id="rId2"/>
            </p:custDataLst>
          </p:nvPr>
        </p:nvSpPr>
        <p:spPr>
          <a:xfrm>
            <a:off x="1564041" y="1364400"/>
            <a:ext cx="9598208" cy="1055296"/>
          </a:xfrm>
          <a:prstGeom prst="rect">
            <a:avLst/>
          </a:prstGeom>
          <a:solidFill>
            <a:schemeClr val="accent1">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4" name="矩形 13"/>
          <p:cNvSpPr/>
          <p:nvPr>
            <p:custDataLst>
              <p:tags r:id="rId3"/>
            </p:custDataLst>
          </p:nvPr>
        </p:nvSpPr>
        <p:spPr>
          <a:xfrm>
            <a:off x="1029812" y="1364400"/>
            <a:ext cx="260300" cy="1055296"/>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iSans" panose="00000500000000000000" charset="-122"/>
              <a:ea typeface="MiSans" panose="00000500000000000000" charset="-122"/>
              <a:sym typeface="MiSans" panose="00000500000000000000" charset="-122"/>
            </a:endParaRPr>
          </a:p>
        </p:txBody>
      </p:sp>
      <p:sp>
        <p:nvSpPr>
          <p:cNvPr id="5" name="文本框 4"/>
          <p:cNvSpPr txBox="1"/>
          <p:nvPr>
            <p:custDataLst>
              <p:tags r:id="rId4"/>
            </p:custDataLst>
          </p:nvPr>
        </p:nvSpPr>
        <p:spPr>
          <a:xfrm>
            <a:off x="1838861" y="1455579"/>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促进技术交流：与业界分享最新的IoT技术趋势和研究成果</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40" name="矩形 39"/>
          <p:cNvSpPr/>
          <p:nvPr>
            <p:custDataLst>
              <p:tags r:id="rId5"/>
            </p:custDataLst>
          </p:nvPr>
        </p:nvSpPr>
        <p:spPr>
          <a:xfrm>
            <a:off x="1564041" y="2617142"/>
            <a:ext cx="9598208" cy="1055296"/>
          </a:xfrm>
          <a:prstGeom prst="rect">
            <a:avLst/>
          </a:prstGeom>
          <a:solidFill>
            <a:schemeClr val="accent2">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6" name="矩形 5"/>
          <p:cNvSpPr/>
          <p:nvPr>
            <p:custDataLst>
              <p:tags r:id="rId6"/>
            </p:custDataLst>
          </p:nvPr>
        </p:nvSpPr>
        <p:spPr>
          <a:xfrm>
            <a:off x="1029812" y="2617142"/>
            <a:ext cx="260300" cy="1055296"/>
          </a:xfrm>
          <a:prstGeom prst="rect">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42" name="文本框 41"/>
          <p:cNvSpPr txBox="1"/>
          <p:nvPr>
            <p:custDataLst>
              <p:tags r:id="rId7"/>
            </p:custDataLst>
          </p:nvPr>
        </p:nvSpPr>
        <p:spPr>
          <a:xfrm>
            <a:off x="1838861" y="2708320"/>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共同研发：与合作伙伴共同开展IoT技术的研发和创新</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13" name="矩形 12"/>
          <p:cNvSpPr/>
          <p:nvPr>
            <p:custDataLst>
              <p:tags r:id="rId8"/>
            </p:custDataLst>
          </p:nvPr>
        </p:nvSpPr>
        <p:spPr>
          <a:xfrm>
            <a:off x="1564041" y="3869884"/>
            <a:ext cx="9598208" cy="1055296"/>
          </a:xfrm>
          <a:prstGeom prst="rect">
            <a:avLst/>
          </a:prstGeom>
          <a:solidFill>
            <a:schemeClr val="accent3">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18" name="矩形 17"/>
          <p:cNvSpPr/>
          <p:nvPr>
            <p:custDataLst>
              <p:tags r:id="rId9"/>
            </p:custDataLst>
          </p:nvPr>
        </p:nvSpPr>
        <p:spPr>
          <a:xfrm>
            <a:off x="1029812" y="3869884"/>
            <a:ext cx="260300" cy="1055296"/>
          </a:xfrm>
          <a:prstGeom prst="rect">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0" name="文本框 19"/>
          <p:cNvSpPr txBox="1"/>
          <p:nvPr>
            <p:custDataLst>
              <p:tags r:id="rId10"/>
            </p:custDataLst>
          </p:nvPr>
        </p:nvSpPr>
        <p:spPr>
          <a:xfrm>
            <a:off x="1838861" y="3961062"/>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标准化合作：参与制定IoT技术标准和规范，推动行业健康发展</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
        <p:nvSpPr>
          <p:cNvPr id="50" name="矩形 49"/>
          <p:cNvSpPr/>
          <p:nvPr>
            <p:custDataLst>
              <p:tags r:id="rId11"/>
            </p:custDataLst>
          </p:nvPr>
        </p:nvSpPr>
        <p:spPr>
          <a:xfrm>
            <a:off x="1564041" y="5121984"/>
            <a:ext cx="9598208" cy="1055296"/>
          </a:xfrm>
          <a:prstGeom prst="rect">
            <a:avLst/>
          </a:prstGeom>
          <a:solidFill>
            <a:schemeClr val="accent4">
              <a:lumMod val="20000"/>
              <a:lumOff val="8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7" name="矩形 26"/>
          <p:cNvSpPr/>
          <p:nvPr>
            <p:custDataLst>
              <p:tags r:id="rId12"/>
            </p:custDataLst>
          </p:nvPr>
        </p:nvSpPr>
        <p:spPr>
          <a:xfrm>
            <a:off x="1029812" y="5121984"/>
            <a:ext cx="260300" cy="1055296"/>
          </a:xfrm>
          <a:prstGeom prst="rect">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13"/>
            </p:custDataLst>
          </p:nvPr>
        </p:nvSpPr>
        <p:spPr>
          <a:xfrm>
            <a:off x="1838861" y="5213162"/>
            <a:ext cx="9183796" cy="872991"/>
          </a:xfrm>
          <a:prstGeom prst="rect">
            <a:avLst/>
          </a:prstGeom>
          <a:noFill/>
        </p:spPr>
        <p:txBody>
          <a:bodyPr vert="horz" wrap="square" lIns="91440" tIns="45720" rIns="91440" bIns="45720" rtlCol="0" anchor="ctr" anchorCtr="0">
            <a:normAutofit/>
          </a:bodyPr>
          <a:p>
            <a:pPr lvl="0" algn="l">
              <a:lnSpc>
                <a:spcPct val="130000"/>
              </a:lnSpc>
              <a:spcBef>
                <a:spcPts val="0"/>
              </a:spcBef>
              <a:spcAft>
                <a:spcPts val="0"/>
              </a:spcAft>
              <a:buClrTx/>
              <a:buSzTx/>
              <a:buFontTx/>
            </a:pPr>
            <a:r>
              <a:rPr lang="zh-CN" altLang="en-US" sz="2000" dirty="0">
                <a:latin typeface="MiSans" panose="00000500000000000000" charset="-122"/>
                <a:ea typeface="MiSans" panose="00000500000000000000" charset="-122"/>
                <a:sym typeface="MiSans" panose="00000500000000000000" charset="-122"/>
              </a:rPr>
              <a:t>资源共享：共享各自的技术、人才和市场资源，实现互利共赢</a:t>
            </a:r>
            <a:endParaRPr lang="zh-CN" altLang="en-US" sz="2000" spc="150" dirty="0">
              <a:solidFill>
                <a:schemeClr val="tx1">
                  <a:lumMod val="85000"/>
                  <a:lumOff val="15000"/>
                </a:schemeClr>
              </a:solidFill>
              <a:latin typeface="MiSans" panose="00000500000000000000" charset="-122"/>
              <a:ea typeface="MiSans" panose="00000500000000000000" charset="-122"/>
              <a:sym typeface="MiSans" panose="00000500000000000000" charset="-122"/>
            </a:endParaRPr>
          </a:p>
        </p:txBody>
      </p:sp>
    </p:spTree>
    <p:custDataLst>
      <p:tags r:id="rId14"/>
    </p:custData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标题 1"/>
          <p:cNvSpPr>
            <a:spLocks noGrp="1"/>
          </p:cNvSpPr>
          <p:nvPr>
            <p:ph type="title"/>
            <p:custDataLst>
              <p:tags r:id="rId1"/>
            </p:custDataLst>
          </p:nvPr>
        </p:nvSpPr>
        <p:spPr/>
        <p:txBody>
          <a:bodyPr>
            <a:normAutofit fontScale="90000"/>
          </a:bodyPr>
          <a:p>
            <a:r>
              <a:rPr lang="zh-CN" altLang="en-US"/>
              <a:t>提高团队的技术水平和协作能力，以更好地应对未来的挑战</a:t>
            </a:r>
            <a:endParaRPr lang="zh-CN" altLang="en-US"/>
          </a:p>
        </p:txBody>
      </p:sp>
      <p:sp>
        <p:nvSpPr>
          <p:cNvPr id="21" name="任意多边形 20"/>
          <p:cNvSpPr/>
          <p:nvPr>
            <p:custDataLst>
              <p:tags r:id="rId2"/>
            </p:custDataLst>
          </p:nvPr>
        </p:nvSpPr>
        <p:spPr>
          <a:xfrm rot="2700000">
            <a:off x="1675982" y="1364400"/>
            <a:ext cx="1291603" cy="1293847"/>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25" name="文本框 24"/>
          <p:cNvSpPr txBox="1"/>
          <p:nvPr>
            <p:custDataLst>
              <p:tags r:id="rId3"/>
            </p:custDataLst>
          </p:nvPr>
        </p:nvSpPr>
        <p:spPr bwMode="auto">
          <a:xfrm>
            <a:off x="1317531" y="3113403"/>
            <a:ext cx="2008977" cy="3064097"/>
          </a:xfrm>
          <a:prstGeom prst="rect">
            <a:avLst/>
          </a:prstGeom>
          <a:noFill/>
        </p:spPr>
        <p:txBody>
          <a:bodyPr vert="horz" wrap="square" lIns="91440" tIns="45720" rIns="91440" bIns="45720" rtlCol="0" anchor="t" anchorCtr="0">
            <a:normAutofit/>
          </a:bodyPr>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掌握IoT设备接入的核心技术，提高团队的技术水平。</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43" name="矩形 42"/>
          <p:cNvSpPr/>
          <p:nvPr>
            <p:custDataLst>
              <p:tags r:id="rId4"/>
            </p:custDataLst>
          </p:nvPr>
        </p:nvSpPr>
        <p:spPr>
          <a:xfrm>
            <a:off x="1450558" y="2733328"/>
            <a:ext cx="1742579" cy="123401"/>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
        <p:nvSpPr>
          <p:cNvPr id="19" name="任意多边形 18"/>
          <p:cNvSpPr/>
          <p:nvPr>
            <p:custDataLst>
              <p:tags r:id="rId5"/>
            </p:custDataLst>
          </p:nvPr>
        </p:nvSpPr>
        <p:spPr>
          <a:xfrm rot="5400000">
            <a:off x="4192345" y="1364400"/>
            <a:ext cx="1291603" cy="1293847"/>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6"/>
            </p:custDataLst>
          </p:nvPr>
        </p:nvSpPr>
        <p:spPr bwMode="auto">
          <a:xfrm>
            <a:off x="3833239" y="3113403"/>
            <a:ext cx="2008977" cy="3064097"/>
          </a:xfrm>
          <a:prstGeom prst="rect">
            <a:avLst/>
          </a:prstGeom>
          <a:noFill/>
        </p:spPr>
        <p:txBody>
          <a:bodyPr vert="horz" wrap="square" lIns="91440" tIns="45720" rIns="91440" bIns="45720" rtlCol="0" anchor="t" anchorCtr="0">
            <a:normAutofit/>
          </a:bodyPr>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加强团队之间的协作与沟通，提高整体工作效率。</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44" name="矩形 43"/>
          <p:cNvSpPr/>
          <p:nvPr>
            <p:custDataLst>
              <p:tags r:id="rId7"/>
            </p:custDataLst>
          </p:nvPr>
        </p:nvSpPr>
        <p:spPr>
          <a:xfrm>
            <a:off x="3966921" y="2733328"/>
            <a:ext cx="1742579" cy="123401"/>
          </a:xfrm>
          <a:prstGeom prst="rect">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
        <p:nvSpPr>
          <p:cNvPr id="22" name="任意多边形 21"/>
          <p:cNvSpPr/>
          <p:nvPr>
            <p:custDataLst>
              <p:tags r:id="rId8"/>
            </p:custDataLst>
          </p:nvPr>
        </p:nvSpPr>
        <p:spPr>
          <a:xfrm rot="18900000" flipH="1">
            <a:off x="6708053" y="1364400"/>
            <a:ext cx="1291603" cy="1293847"/>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3"/>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31" name="文本框 30"/>
          <p:cNvSpPr txBox="1"/>
          <p:nvPr>
            <p:custDataLst>
              <p:tags r:id="rId9"/>
            </p:custDataLst>
          </p:nvPr>
        </p:nvSpPr>
        <p:spPr bwMode="auto">
          <a:xfrm>
            <a:off x="6349602" y="3113403"/>
            <a:ext cx="2008977" cy="3064097"/>
          </a:xfrm>
          <a:prstGeom prst="rect">
            <a:avLst/>
          </a:prstGeom>
          <a:noFill/>
        </p:spPr>
        <p:txBody>
          <a:bodyPr vert="horz" wrap="square" lIns="91440" tIns="45720" rIns="91440" bIns="45720" rtlCol="0" anchor="t" anchorCtr="0">
            <a:normAutofit/>
          </a:bodyPr>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培养团队的创新意识和学习能力，以应对未来技术发展的挑战。</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45" name="矩形 44"/>
          <p:cNvSpPr/>
          <p:nvPr>
            <p:custDataLst>
              <p:tags r:id="rId10"/>
            </p:custDataLst>
          </p:nvPr>
        </p:nvSpPr>
        <p:spPr>
          <a:xfrm>
            <a:off x="6481973" y="2733328"/>
            <a:ext cx="1742579" cy="123401"/>
          </a:xfrm>
          <a:prstGeom prst="rect">
            <a:avLst/>
          </a:prstGeom>
          <a:solidFill>
            <a:schemeClr val="accent3"/>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
        <p:nvSpPr>
          <p:cNvPr id="23" name="任意多边形 22"/>
          <p:cNvSpPr/>
          <p:nvPr>
            <p:custDataLst>
              <p:tags r:id="rId11"/>
            </p:custDataLst>
          </p:nvPr>
        </p:nvSpPr>
        <p:spPr>
          <a:xfrm rot="2700000" flipH="1" flipV="1">
            <a:off x="9223761" y="1364400"/>
            <a:ext cx="1291603" cy="1293847"/>
          </a:xfrm>
          <a:custGeom>
            <a:avLst/>
            <a:gdLst>
              <a:gd name="connsiteX0" fmla="*/ 131121 w 3124913"/>
              <a:gd name="connsiteY0" fmla="*/ 1249162 h 3130701"/>
              <a:gd name="connsiteX1" fmla="*/ 132370 w 3124913"/>
              <a:gd name="connsiteY1" fmla="*/ 1247913 h 3130701"/>
              <a:gd name="connsiteX2" fmla="*/ 1249163 w 3124913"/>
              <a:gd name="connsiteY2" fmla="*/ 131120 h 3130701"/>
              <a:gd name="connsiteX3" fmla="*/ 1882271 w 3124913"/>
              <a:gd name="connsiteY3" fmla="*/ 131120 h 3130701"/>
              <a:gd name="connsiteX4" fmla="*/ 1882271 w 3124913"/>
              <a:gd name="connsiteY4" fmla="*/ 764228 h 3130701"/>
              <a:gd name="connsiteX5" fmla="*/ 1516049 w 3124913"/>
              <a:gd name="connsiteY5" fmla="*/ 1130450 h 3130701"/>
              <a:gd name="connsiteX6" fmla="*/ 2677238 w 3124913"/>
              <a:gd name="connsiteY6" fmla="*/ 1130450 h 3130701"/>
              <a:gd name="connsiteX7" fmla="*/ 3124913 w 3124913"/>
              <a:gd name="connsiteY7" fmla="*/ 1578125 h 3130701"/>
              <a:gd name="connsiteX8" fmla="*/ 2677238 w 3124913"/>
              <a:gd name="connsiteY8" fmla="*/ 2025800 h 3130701"/>
              <a:gd name="connsiteX9" fmla="*/ 1545864 w 3124913"/>
              <a:gd name="connsiteY9" fmla="*/ 2025800 h 3130701"/>
              <a:gd name="connsiteX10" fmla="*/ 1883520 w 3124913"/>
              <a:gd name="connsiteY10" fmla="*/ 2363456 h 3130701"/>
              <a:gd name="connsiteX11" fmla="*/ 1883520 w 3124913"/>
              <a:gd name="connsiteY11" fmla="*/ 2999063 h 3130701"/>
              <a:gd name="connsiteX12" fmla="*/ 1247913 w 3124913"/>
              <a:gd name="connsiteY12" fmla="*/ 2999063 h 3130701"/>
              <a:gd name="connsiteX13" fmla="*/ 132370 w 3124913"/>
              <a:gd name="connsiteY13" fmla="*/ 1883520 h 3130701"/>
              <a:gd name="connsiteX14" fmla="*/ 131809 w 3124913"/>
              <a:gd name="connsiteY14" fmla="*/ 1882832 h 3130701"/>
              <a:gd name="connsiteX15" fmla="*/ 131121 w 3124913"/>
              <a:gd name="connsiteY15" fmla="*/ 1882270 h 3130701"/>
              <a:gd name="connsiteX16" fmla="*/ 131121 w 3124913"/>
              <a:gd name="connsiteY16" fmla="*/ 1249162 h 313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24913" h="3130701">
                <a:moveTo>
                  <a:pt x="131121" y="1249162"/>
                </a:moveTo>
                <a:lnTo>
                  <a:pt x="132370" y="1247913"/>
                </a:lnTo>
                <a:lnTo>
                  <a:pt x="1249163" y="131120"/>
                </a:lnTo>
                <a:cubicBezTo>
                  <a:pt x="1423991" y="-43707"/>
                  <a:pt x="1707443" y="-43707"/>
                  <a:pt x="1882271" y="131120"/>
                </a:cubicBezTo>
                <a:cubicBezTo>
                  <a:pt x="2057099" y="305948"/>
                  <a:pt x="2057099" y="589401"/>
                  <a:pt x="1882271" y="764228"/>
                </a:cubicBezTo>
                <a:lnTo>
                  <a:pt x="1516049" y="1130450"/>
                </a:lnTo>
                <a:lnTo>
                  <a:pt x="2677238" y="1130450"/>
                </a:lnTo>
                <a:cubicBezTo>
                  <a:pt x="2924482" y="1130450"/>
                  <a:pt x="3124913" y="1330881"/>
                  <a:pt x="3124913" y="1578125"/>
                </a:cubicBezTo>
                <a:cubicBezTo>
                  <a:pt x="3124913" y="1825369"/>
                  <a:pt x="2924482" y="2025800"/>
                  <a:pt x="2677238" y="2025800"/>
                </a:cubicBezTo>
                <a:lnTo>
                  <a:pt x="1545864" y="2025800"/>
                </a:lnTo>
                <a:lnTo>
                  <a:pt x="1883520" y="2363456"/>
                </a:lnTo>
                <a:cubicBezTo>
                  <a:pt x="2059038" y="2538974"/>
                  <a:pt x="2059038" y="2823545"/>
                  <a:pt x="1883520" y="2999063"/>
                </a:cubicBezTo>
                <a:cubicBezTo>
                  <a:pt x="1708002" y="3174581"/>
                  <a:pt x="1423431" y="3174581"/>
                  <a:pt x="1247913" y="2999063"/>
                </a:cubicBezTo>
                <a:lnTo>
                  <a:pt x="132370" y="1883520"/>
                </a:lnTo>
                <a:lnTo>
                  <a:pt x="131809" y="1882832"/>
                </a:lnTo>
                <a:lnTo>
                  <a:pt x="131121" y="1882270"/>
                </a:lnTo>
                <a:cubicBezTo>
                  <a:pt x="-43707" y="1707442"/>
                  <a:pt x="-43707" y="1423990"/>
                  <a:pt x="131121" y="1249162"/>
                </a:cubicBezTo>
                <a:close/>
              </a:path>
            </a:pathLst>
          </a:cu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p>
            <a:pPr algn="ctr">
              <a:lnSpc>
                <a:spcPct val="120000"/>
              </a:lnSpc>
            </a:pPr>
            <a:endParaRPr>
              <a:latin typeface="MiSans" panose="00000500000000000000" charset="-122"/>
              <a:ea typeface="MiSans" panose="00000500000000000000" charset="-122"/>
              <a:sym typeface="MiSans" panose="00000500000000000000" charset="-122"/>
            </a:endParaRPr>
          </a:p>
        </p:txBody>
      </p:sp>
      <p:sp>
        <p:nvSpPr>
          <p:cNvPr id="34" name="文本框 33"/>
          <p:cNvSpPr txBox="1"/>
          <p:nvPr>
            <p:custDataLst>
              <p:tags r:id="rId12"/>
            </p:custDataLst>
          </p:nvPr>
        </p:nvSpPr>
        <p:spPr bwMode="auto">
          <a:xfrm>
            <a:off x="8865310" y="3113403"/>
            <a:ext cx="2008977" cy="3064097"/>
          </a:xfrm>
          <a:prstGeom prst="rect">
            <a:avLst/>
          </a:prstGeom>
          <a:noFill/>
        </p:spPr>
        <p:txBody>
          <a:bodyPr vert="horz" wrap="square" lIns="91440" tIns="45720" rIns="91440" bIns="45720" rtlCol="0" anchor="t" anchorCtr="0">
            <a:normAutofit/>
          </a:bodyPr>
          <a:p>
            <a:pPr lvl="0" algn="ctr">
              <a:lnSpc>
                <a:spcPct val="130000"/>
              </a:lnSpc>
              <a:spcBef>
                <a:spcPts val="0"/>
              </a:spcBef>
              <a:spcAft>
                <a:spcPts val="0"/>
              </a:spcAft>
              <a:buClrTx/>
              <a:buSzTx/>
              <a:buFontTx/>
            </a:pPr>
            <a:r>
              <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rPr>
              <a:t>建立完善的培训和激励机制，激发团队成员的潜力和创造力。</a:t>
            </a:r>
            <a:endParaRPr lang="zh-CN" altLang="en-US" sz="2000" spc="150" dirty="0">
              <a:solidFill>
                <a:schemeClr val="tx1">
                  <a:lumMod val="75000"/>
                  <a:lumOff val="25000"/>
                </a:schemeClr>
              </a:solidFill>
              <a:latin typeface="MiSans" panose="00000500000000000000" charset="-122"/>
              <a:ea typeface="MiSans" panose="00000500000000000000" charset="-122"/>
              <a:sym typeface="MiSans" panose="00000500000000000000" charset="-122"/>
            </a:endParaRPr>
          </a:p>
        </p:txBody>
      </p:sp>
      <p:sp>
        <p:nvSpPr>
          <p:cNvPr id="46" name="矩形 45"/>
          <p:cNvSpPr/>
          <p:nvPr>
            <p:custDataLst>
              <p:tags r:id="rId13"/>
            </p:custDataLst>
          </p:nvPr>
        </p:nvSpPr>
        <p:spPr>
          <a:xfrm>
            <a:off x="8998337" y="2733328"/>
            <a:ext cx="1742579" cy="123401"/>
          </a:xfrm>
          <a:prstGeom prst="rect">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a:bodyPr>
          <a:p>
            <a:pPr algn="ctr">
              <a:lnSpc>
                <a:spcPct val="140000"/>
              </a:lnSpc>
            </a:pPr>
            <a:endParaRPr>
              <a:latin typeface="MiSans" panose="00000500000000000000" charset="-122"/>
              <a:ea typeface="MiSans" panose="00000500000000000000" charset="-122"/>
              <a:sym typeface="MiSans" panose="00000500000000000000" charset="-122"/>
            </a:endParaRPr>
          </a:p>
        </p:txBody>
      </p:sp>
    </p:spTree>
    <p:custDataLst>
      <p:tags r:id="rId14"/>
    </p:custData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rPr lang="zh-CN" altLang="en-US"/>
              <a:t>四、回顾2023</a:t>
            </a:r>
            <a:endParaRPr lang="zh-CN" altLang="en-US"/>
          </a:p>
        </p:txBody>
      </p:sp>
      <p:sp>
        <p:nvSpPr>
          <p:cNvPr id="16" name="对角圆角矩形 15"/>
          <p:cNvSpPr/>
          <p:nvPr>
            <p:custDataLst>
              <p:tags r:id="rId1"/>
            </p:custDataLst>
          </p:nvPr>
        </p:nvSpPr>
        <p:spPr>
          <a:xfrm>
            <a:off x="1499579" y="4193816"/>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7" name="对角圆角矩形 16"/>
          <p:cNvSpPr/>
          <p:nvPr>
            <p:custDataLst>
              <p:tags r:id="rId2"/>
            </p:custDataLst>
          </p:nvPr>
        </p:nvSpPr>
        <p:spPr>
          <a:xfrm>
            <a:off x="1499579" y="4053195"/>
            <a:ext cx="559136" cy="533537"/>
          </a:xfrm>
          <a:prstGeom prst="round2DiagRect">
            <a:avLst>
              <a:gd name="adj1" fmla="val 26654"/>
              <a:gd name="adj2" fmla="val 0"/>
            </a:avLst>
          </a:prstGeom>
          <a:solidFill>
            <a:schemeClr val="accent3"/>
          </a:solidFill>
          <a:ln>
            <a:noFill/>
          </a:ln>
          <a:effectLst>
            <a:outerShdw blurRad="165100" dist="25400" dir="2700000" sx="102000" sy="102000" algn="tl" rotWithShape="0">
              <a:schemeClr val="accent3">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8" name="直角三角形 17"/>
          <p:cNvSpPr/>
          <p:nvPr>
            <p:custDataLst>
              <p:tags r:id="rId3"/>
            </p:custDataLst>
          </p:nvPr>
        </p:nvSpPr>
        <p:spPr>
          <a:xfrm>
            <a:off x="2058840" y="4053840"/>
            <a:ext cx="84243" cy="140404"/>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28" name="文本框 27"/>
          <p:cNvSpPr txBox="1"/>
          <p:nvPr>
            <p:custDataLst>
              <p:tags r:id="rId4"/>
            </p:custDataLst>
          </p:nvPr>
        </p:nvSpPr>
        <p:spPr>
          <a:xfrm>
            <a:off x="2094963" y="4204782"/>
            <a:ext cx="8300713" cy="760993"/>
          </a:xfrm>
          <a:prstGeom prst="rect">
            <a:avLst/>
          </a:prstGeom>
          <a:noFill/>
        </p:spPr>
        <p:txBody>
          <a:bodyPr wrap="square" tIns="0" bIns="107950" rtlCol="0" anchor="ctr" anchorCtr="0">
            <a:normAutofit fontScale="90000" lnSpcReduction="20000"/>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业务贡献</a:t>
            </a: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针对订单项目提供快速的设备接入，为竞标类项目提供多样化的</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云联产品</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服务支持，为中标赢得机会，丰富类似青岛城阳等项目用户体验和实用的应用场景</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53" name="对角圆角矩形 52"/>
          <p:cNvSpPr/>
          <p:nvPr>
            <p:custDataLst>
              <p:tags r:id="rId5"/>
            </p:custDataLst>
          </p:nvPr>
        </p:nvSpPr>
        <p:spPr>
          <a:xfrm>
            <a:off x="1499579" y="1631667"/>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4" name="对角圆角矩形 53"/>
          <p:cNvSpPr/>
          <p:nvPr>
            <p:custDataLst>
              <p:tags r:id="rId6"/>
            </p:custDataLst>
          </p:nvPr>
        </p:nvSpPr>
        <p:spPr>
          <a:xfrm>
            <a:off x="1499579" y="1490400"/>
            <a:ext cx="559136" cy="533537"/>
          </a:xfrm>
          <a:prstGeom prst="round2DiagRect">
            <a:avLst>
              <a:gd name="adj1" fmla="val 26654"/>
              <a:gd name="adj2" fmla="val 0"/>
            </a:avLst>
          </a:prstGeom>
          <a:solidFill>
            <a:schemeClr val="accent1"/>
          </a:solidFill>
          <a:ln>
            <a:noFill/>
          </a:ln>
          <a:effectLst>
            <a:outerShdw blurRad="165100" dist="25400" dir="2700000" sx="102000" sy="102000" algn="tl" rotWithShape="0">
              <a:schemeClr val="accent1">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5" name="直角三角形 54"/>
          <p:cNvSpPr/>
          <p:nvPr>
            <p:custDataLst>
              <p:tags r:id="rId7"/>
            </p:custDataLst>
          </p:nvPr>
        </p:nvSpPr>
        <p:spPr>
          <a:xfrm>
            <a:off x="2058840" y="1491045"/>
            <a:ext cx="84243" cy="140404"/>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57" name="文本框 56"/>
          <p:cNvSpPr txBox="1"/>
          <p:nvPr>
            <p:custDataLst>
              <p:tags r:id="rId8"/>
            </p:custDataLst>
          </p:nvPr>
        </p:nvSpPr>
        <p:spPr>
          <a:xfrm>
            <a:off x="2094963" y="1634892"/>
            <a:ext cx="8300713" cy="760993"/>
          </a:xfrm>
          <a:prstGeom prst="rect">
            <a:avLst/>
          </a:prstGeom>
          <a:noFill/>
        </p:spPr>
        <p:txBody>
          <a:bodyPr wrap="square" tIns="0" bIns="107950" rtlCol="0" anchor="ctr" anchorCtr="0">
            <a:normAutofit fontScale="90000" lnSpcReduction="20000"/>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负责的事：与供应链、第三方确认云联产品接入方案可行性，与事业部产品沟通评审云联</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产品的需求与产品功能等</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6" name="对角圆角矩形 5"/>
          <p:cNvSpPr/>
          <p:nvPr>
            <p:custDataLst>
              <p:tags r:id="rId9"/>
            </p:custDataLst>
          </p:nvPr>
        </p:nvSpPr>
        <p:spPr>
          <a:xfrm>
            <a:off x="1499579" y="2912742"/>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7" name="对角圆角矩形 6"/>
          <p:cNvSpPr/>
          <p:nvPr>
            <p:custDataLst>
              <p:tags r:id="rId10"/>
            </p:custDataLst>
          </p:nvPr>
        </p:nvSpPr>
        <p:spPr>
          <a:xfrm>
            <a:off x="1499579" y="2771475"/>
            <a:ext cx="559136" cy="533537"/>
          </a:xfrm>
          <a:prstGeom prst="round2DiagRect">
            <a:avLst>
              <a:gd name="adj1" fmla="val 26654"/>
              <a:gd name="adj2" fmla="val 0"/>
            </a:avLst>
          </a:prstGeom>
          <a:solidFill>
            <a:schemeClr val="accent2"/>
          </a:solidFill>
          <a:ln>
            <a:noFill/>
          </a:ln>
          <a:effectLst>
            <a:outerShdw blurRad="165100" dist="25400" dir="2700000" sx="102000" sy="102000" algn="tl" rotWithShape="0">
              <a:schemeClr val="accent2">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8" name="直角三角形 7"/>
          <p:cNvSpPr/>
          <p:nvPr>
            <p:custDataLst>
              <p:tags r:id="rId11"/>
            </p:custDataLst>
          </p:nvPr>
        </p:nvSpPr>
        <p:spPr>
          <a:xfrm>
            <a:off x="2058840" y="2772765"/>
            <a:ext cx="84243" cy="140404"/>
          </a:xfrm>
          <a:prstGeom prst="r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9" name="文本框 8"/>
          <p:cNvSpPr txBox="1"/>
          <p:nvPr>
            <p:custDataLst>
              <p:tags r:id="rId12"/>
            </p:custDataLst>
          </p:nvPr>
        </p:nvSpPr>
        <p:spPr>
          <a:xfrm>
            <a:off x="2094963" y="2923707"/>
            <a:ext cx="8300713" cy="760993"/>
          </a:xfrm>
          <a:prstGeom prst="rect">
            <a:avLst/>
          </a:prstGeom>
          <a:noFill/>
        </p:spPr>
        <p:txBody>
          <a:bodyPr wrap="square" tIns="0" bIns="107950" rtlCol="0" anchor="ctr" anchorCtr="0">
            <a:normAutofit fontScale="90000" lnSpcReduction="20000"/>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个人产出：加强与设备厂商的合作，为各个事业部提供</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云联产品</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服务支撑，内部团队工作任务协调，优化设备兼容性，提高</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云联设备稳定性。</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
        <p:nvSpPr>
          <p:cNvPr id="10" name="对角圆角矩形 9"/>
          <p:cNvSpPr/>
          <p:nvPr>
            <p:custDataLst>
              <p:tags r:id="rId13"/>
            </p:custDataLst>
          </p:nvPr>
        </p:nvSpPr>
        <p:spPr>
          <a:xfrm>
            <a:off x="1499579" y="5475536"/>
            <a:ext cx="9186992" cy="774331"/>
          </a:xfrm>
          <a:prstGeom prst="round2DiagRect">
            <a:avLst>
              <a:gd name="adj1" fmla="val 26654"/>
              <a:gd name="adj2" fmla="val 20751"/>
            </a:avLst>
          </a:prstGeom>
          <a:solidFill>
            <a:srgbClr val="F2F2F2"/>
          </a:solidFill>
          <a:ln>
            <a:noFill/>
          </a:ln>
          <a:effectLst>
            <a:outerShdw blurRad="254000" dist="38100" dir="6420000" algn="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1" name="对角圆角矩形 10"/>
          <p:cNvSpPr/>
          <p:nvPr>
            <p:custDataLst>
              <p:tags r:id="rId14"/>
            </p:custDataLst>
          </p:nvPr>
        </p:nvSpPr>
        <p:spPr>
          <a:xfrm>
            <a:off x="1499579" y="5334270"/>
            <a:ext cx="559136" cy="533537"/>
          </a:xfrm>
          <a:prstGeom prst="round2DiagRect">
            <a:avLst>
              <a:gd name="adj1" fmla="val 26654"/>
              <a:gd name="adj2" fmla="val 0"/>
            </a:avLst>
          </a:prstGeom>
          <a:solidFill>
            <a:schemeClr val="accent4"/>
          </a:solidFill>
          <a:ln>
            <a:noFill/>
          </a:ln>
          <a:effectLst>
            <a:outerShdw blurRad="165100" dist="25400" dir="2700000" sx="102000" sy="102000" algn="tl" rotWithShape="0">
              <a:schemeClr val="accent4">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2" name="直角三角形 11"/>
          <p:cNvSpPr/>
          <p:nvPr>
            <p:custDataLst>
              <p:tags r:id="rId15"/>
            </p:custDataLst>
          </p:nvPr>
        </p:nvSpPr>
        <p:spPr>
          <a:xfrm>
            <a:off x="2058840" y="5334915"/>
            <a:ext cx="84243" cy="140404"/>
          </a:xfrm>
          <a:prstGeom prst="r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a:latin typeface="MiSans" panose="00000500000000000000" charset="-122"/>
              <a:ea typeface="MiSans" panose="00000500000000000000" charset="-122"/>
              <a:sym typeface="MiSans" panose="00000500000000000000" charset="-122"/>
            </a:endParaRPr>
          </a:p>
        </p:txBody>
      </p:sp>
      <p:sp>
        <p:nvSpPr>
          <p:cNvPr id="13" name="文本框 12"/>
          <p:cNvSpPr txBox="1"/>
          <p:nvPr>
            <p:custDataLst>
              <p:tags r:id="rId16"/>
            </p:custDataLst>
          </p:nvPr>
        </p:nvSpPr>
        <p:spPr>
          <a:xfrm>
            <a:off x="2094963" y="5485857"/>
            <a:ext cx="8300713" cy="760993"/>
          </a:xfrm>
          <a:prstGeom prst="rect">
            <a:avLst/>
          </a:prstGeom>
          <a:noFill/>
        </p:spPr>
        <p:txBody>
          <a:bodyPr wrap="square" tIns="0" bIns="107950" rtlCol="0" anchor="ctr" anchorCtr="0">
            <a:normAutofit fontScale="90000" lnSpcReduction="20000"/>
          </a:bodyPr>
          <a:p>
            <a:pPr>
              <a:lnSpc>
                <a:spcPct val="150000"/>
              </a:lnSpc>
            </a:pP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团队贡献</a:t>
            </a: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前端</a:t>
            </a:r>
            <a:r>
              <a:rPr lang="en-US" altLang="zh-CN" dirty="0">
                <a:solidFill>
                  <a:schemeClr val="dk1">
                    <a:lumMod val="80000"/>
                    <a:lumOff val="20000"/>
                  </a:schemeClr>
                </a:solidFill>
                <a:latin typeface="MiSans" panose="00000500000000000000" charset="-122"/>
                <a:ea typeface="MiSans" panose="00000500000000000000" charset="-122"/>
                <a:sym typeface="MiSans" panose="00000500000000000000" charset="-122"/>
              </a:rPr>
              <a:t>App</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同事提供</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云联产品</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的绑定、控制等用户界面功能，后端</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云联产品</a:t>
            </a:r>
            <a:r>
              <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rPr>
              <a:t>接入服务同事确保设备数据的稳定和高效传输。</a:t>
            </a:r>
            <a:endParaRPr lang="zh-CN" altLang="en-US" dirty="0">
              <a:solidFill>
                <a:schemeClr val="dk1">
                  <a:lumMod val="80000"/>
                  <a:lumOff val="20000"/>
                </a:schemeClr>
              </a:solidFill>
              <a:latin typeface="MiSans" panose="00000500000000000000" charset="-122"/>
              <a:ea typeface="MiSans" panose="00000500000000000000" charset="-122"/>
              <a:sym typeface="MiSans" panose="00000500000000000000" charset="-122"/>
            </a:endParaRPr>
          </a:p>
        </p:txBody>
      </p:sp>
    </p:spTree>
    <p:custDataLst>
      <p:tags r:id="rId17"/>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4"/>
          </p:nvPr>
        </p:nvSpPr>
        <p:spPr/>
        <p:txBody>
          <a:bodyPr/>
          <a:p>
            <a:r>
              <a:rPr lang="zh-CN" altLang="en-US"/>
              <a:t>五、2023年度业务亮点</a:t>
            </a:r>
            <a:endParaRPr lang="zh-CN" altLang="en-US"/>
          </a:p>
        </p:txBody>
      </p:sp>
      <p:sp>
        <p:nvSpPr>
          <p:cNvPr id="4" name="五边形 16"/>
          <p:cNvSpPr/>
          <p:nvPr>
            <p:custDataLst>
              <p:tags r:id="rId1"/>
            </p:custDataLst>
          </p:nvPr>
        </p:nvSpPr>
        <p:spPr>
          <a:xfrm rot="16200000" flipH="1">
            <a:off x="7128912" y="1615857"/>
            <a:ext cx="855618" cy="248966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5" name="五边形 17"/>
          <p:cNvSpPr/>
          <p:nvPr>
            <p:custDataLst>
              <p:tags r:id="rId2"/>
            </p:custDataLst>
          </p:nvPr>
        </p:nvSpPr>
        <p:spPr>
          <a:xfrm rot="16200000" flipH="1">
            <a:off x="7150060" y="4389398"/>
            <a:ext cx="813383" cy="2234071"/>
          </a:xfrm>
          <a:prstGeom prst="homePlate">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6" name="任意多边形 18"/>
          <p:cNvSpPr/>
          <p:nvPr>
            <p:custDataLst>
              <p:tags r:id="rId3"/>
            </p:custDataLst>
          </p:nvPr>
        </p:nvSpPr>
        <p:spPr>
          <a:xfrm>
            <a:off x="6439372" y="2429720"/>
            <a:ext cx="2234071" cy="3371497"/>
          </a:xfrm>
          <a:custGeom>
            <a:avLst/>
            <a:gdLst>
              <a:gd name="connsiteX0" fmla="*/ 0 w 2424214"/>
              <a:gd name="connsiteY0" fmla="*/ 0 h 3657136"/>
              <a:gd name="connsiteX1" fmla="*/ 2424214 w 2424214"/>
              <a:gd name="connsiteY1" fmla="*/ 0 h 3657136"/>
              <a:gd name="connsiteX2" fmla="*/ 2424214 w 2424214"/>
              <a:gd name="connsiteY2" fmla="*/ 2775392 h 3657136"/>
              <a:gd name="connsiteX3" fmla="*/ 2424214 w 2424214"/>
              <a:gd name="connsiteY3" fmla="*/ 2838918 h 3657136"/>
              <a:gd name="connsiteX4" fmla="*/ 2424214 w 2424214"/>
              <a:gd name="connsiteY4" fmla="*/ 3216264 h 3657136"/>
              <a:gd name="connsiteX5" fmla="*/ 1212107 w 2424214"/>
              <a:gd name="connsiteY5" fmla="*/ 3657136 h 3657136"/>
              <a:gd name="connsiteX6" fmla="*/ 0 w 2424214"/>
              <a:gd name="connsiteY6" fmla="*/ 3216264 h 3657136"/>
              <a:gd name="connsiteX7" fmla="*/ 0 w 2424214"/>
              <a:gd name="connsiteY7" fmla="*/ 2838918 h 3657136"/>
              <a:gd name="connsiteX8" fmla="*/ 0 w 2424214"/>
              <a:gd name="connsiteY8" fmla="*/ 2775392 h 365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4214" h="3657136">
                <a:moveTo>
                  <a:pt x="0" y="0"/>
                </a:moveTo>
                <a:lnTo>
                  <a:pt x="2424214" y="0"/>
                </a:lnTo>
                <a:lnTo>
                  <a:pt x="2424214" y="2775392"/>
                </a:lnTo>
                <a:lnTo>
                  <a:pt x="2424214" y="2838918"/>
                </a:lnTo>
                <a:lnTo>
                  <a:pt x="2424214" y="3216264"/>
                </a:lnTo>
                <a:lnTo>
                  <a:pt x="1212107" y="3657136"/>
                </a:lnTo>
                <a:lnTo>
                  <a:pt x="0" y="3216264"/>
                </a:lnTo>
                <a:lnTo>
                  <a:pt x="0" y="2838918"/>
                </a:lnTo>
                <a:lnTo>
                  <a:pt x="0" y="2775392"/>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7" name="任意多边形 19"/>
          <p:cNvSpPr/>
          <p:nvPr>
            <p:custDataLst>
              <p:tags r:id="rId4"/>
            </p:custDataLst>
          </p:nvPr>
        </p:nvSpPr>
        <p:spPr>
          <a:xfrm flipV="1">
            <a:off x="6311846" y="1790165"/>
            <a:ext cx="2489664" cy="1196408"/>
          </a:xfrm>
          <a:custGeom>
            <a:avLst/>
            <a:gdLst>
              <a:gd name="connsiteX0" fmla="*/ 0 w 2700000"/>
              <a:gd name="connsiteY0" fmla="*/ 1299162 h 1299162"/>
              <a:gd name="connsiteX1" fmla="*/ 2700000 w 2700000"/>
              <a:gd name="connsiteY1" fmla="*/ 1299162 h 1299162"/>
              <a:gd name="connsiteX2" fmla="*/ 2700000 w 2700000"/>
              <a:gd name="connsiteY2" fmla="*/ 982054 h 1299162"/>
              <a:gd name="connsiteX3" fmla="*/ 2700000 w 2700000"/>
              <a:gd name="connsiteY3" fmla="*/ 927772 h 1299162"/>
              <a:gd name="connsiteX4" fmla="*/ 2700000 w 2700000"/>
              <a:gd name="connsiteY4" fmla="*/ 491027 h 1299162"/>
              <a:gd name="connsiteX5" fmla="*/ 1350000 w 2700000"/>
              <a:gd name="connsiteY5" fmla="*/ 0 h 1299162"/>
              <a:gd name="connsiteX6" fmla="*/ 0 w 2700000"/>
              <a:gd name="connsiteY6" fmla="*/ 491027 h 1299162"/>
              <a:gd name="connsiteX7" fmla="*/ 0 w 2700000"/>
              <a:gd name="connsiteY7" fmla="*/ 927772 h 1299162"/>
              <a:gd name="connsiteX8" fmla="*/ 0 w 2700000"/>
              <a:gd name="connsiteY8" fmla="*/ 982054 h 129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00000" h="1299162">
                <a:moveTo>
                  <a:pt x="0" y="1299162"/>
                </a:moveTo>
                <a:lnTo>
                  <a:pt x="2700000" y="1299162"/>
                </a:lnTo>
                <a:lnTo>
                  <a:pt x="2700000" y="982054"/>
                </a:lnTo>
                <a:lnTo>
                  <a:pt x="2700000" y="927772"/>
                </a:lnTo>
                <a:lnTo>
                  <a:pt x="2700000" y="491027"/>
                </a:lnTo>
                <a:lnTo>
                  <a:pt x="1350000" y="0"/>
                </a:lnTo>
                <a:lnTo>
                  <a:pt x="0" y="491027"/>
                </a:lnTo>
                <a:lnTo>
                  <a:pt x="0" y="927772"/>
                </a:lnTo>
                <a:lnTo>
                  <a:pt x="0" y="982054"/>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8" name="五边形 2"/>
          <p:cNvSpPr/>
          <p:nvPr>
            <p:custDataLst>
              <p:tags r:id="rId5"/>
            </p:custDataLst>
          </p:nvPr>
        </p:nvSpPr>
        <p:spPr>
          <a:xfrm rot="16200000" flipH="1">
            <a:off x="1424826" y="1616498"/>
            <a:ext cx="855618" cy="2488208"/>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9" name="五边形 3"/>
          <p:cNvSpPr/>
          <p:nvPr>
            <p:custDataLst>
              <p:tags r:id="rId6"/>
            </p:custDataLst>
          </p:nvPr>
        </p:nvSpPr>
        <p:spPr>
          <a:xfrm rot="16200000" flipH="1">
            <a:off x="1447255" y="4389398"/>
            <a:ext cx="813383" cy="2234071"/>
          </a:xfrm>
          <a:prstGeom prst="homePlate">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10" name="任意多边形 4"/>
          <p:cNvSpPr/>
          <p:nvPr>
            <p:custDataLst>
              <p:tags r:id="rId7"/>
            </p:custDataLst>
          </p:nvPr>
        </p:nvSpPr>
        <p:spPr>
          <a:xfrm>
            <a:off x="736567" y="2429720"/>
            <a:ext cx="2234071" cy="3371497"/>
          </a:xfrm>
          <a:custGeom>
            <a:avLst/>
            <a:gdLst>
              <a:gd name="connsiteX0" fmla="*/ 0 w 2424214"/>
              <a:gd name="connsiteY0" fmla="*/ 0 h 3657136"/>
              <a:gd name="connsiteX1" fmla="*/ 2424214 w 2424214"/>
              <a:gd name="connsiteY1" fmla="*/ 0 h 3657136"/>
              <a:gd name="connsiteX2" fmla="*/ 2424214 w 2424214"/>
              <a:gd name="connsiteY2" fmla="*/ 2775392 h 3657136"/>
              <a:gd name="connsiteX3" fmla="*/ 2424214 w 2424214"/>
              <a:gd name="connsiteY3" fmla="*/ 2838918 h 3657136"/>
              <a:gd name="connsiteX4" fmla="*/ 2424214 w 2424214"/>
              <a:gd name="connsiteY4" fmla="*/ 3216264 h 3657136"/>
              <a:gd name="connsiteX5" fmla="*/ 1212107 w 2424214"/>
              <a:gd name="connsiteY5" fmla="*/ 3657136 h 3657136"/>
              <a:gd name="connsiteX6" fmla="*/ 0 w 2424214"/>
              <a:gd name="connsiteY6" fmla="*/ 3216264 h 3657136"/>
              <a:gd name="connsiteX7" fmla="*/ 0 w 2424214"/>
              <a:gd name="connsiteY7" fmla="*/ 2838918 h 3657136"/>
              <a:gd name="connsiteX8" fmla="*/ 0 w 2424214"/>
              <a:gd name="connsiteY8" fmla="*/ 2775392 h 365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4214" h="3657136">
                <a:moveTo>
                  <a:pt x="0" y="0"/>
                </a:moveTo>
                <a:lnTo>
                  <a:pt x="2424214" y="0"/>
                </a:lnTo>
                <a:lnTo>
                  <a:pt x="2424214" y="2775392"/>
                </a:lnTo>
                <a:lnTo>
                  <a:pt x="2424214" y="2838918"/>
                </a:lnTo>
                <a:lnTo>
                  <a:pt x="2424214" y="3216264"/>
                </a:lnTo>
                <a:lnTo>
                  <a:pt x="1212107" y="3657136"/>
                </a:lnTo>
                <a:lnTo>
                  <a:pt x="0" y="3216264"/>
                </a:lnTo>
                <a:lnTo>
                  <a:pt x="0" y="2838918"/>
                </a:lnTo>
                <a:lnTo>
                  <a:pt x="0" y="2775392"/>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11" name="任意多边形 5"/>
          <p:cNvSpPr/>
          <p:nvPr>
            <p:custDataLst>
              <p:tags r:id="rId8"/>
            </p:custDataLst>
          </p:nvPr>
        </p:nvSpPr>
        <p:spPr>
          <a:xfrm flipV="1">
            <a:off x="608400" y="1790165"/>
            <a:ext cx="2488208" cy="1196408"/>
          </a:xfrm>
          <a:custGeom>
            <a:avLst/>
            <a:gdLst>
              <a:gd name="connsiteX0" fmla="*/ 0 w 2700000"/>
              <a:gd name="connsiteY0" fmla="*/ 1299162 h 1299162"/>
              <a:gd name="connsiteX1" fmla="*/ 2700000 w 2700000"/>
              <a:gd name="connsiteY1" fmla="*/ 1299162 h 1299162"/>
              <a:gd name="connsiteX2" fmla="*/ 2700000 w 2700000"/>
              <a:gd name="connsiteY2" fmla="*/ 982054 h 1299162"/>
              <a:gd name="connsiteX3" fmla="*/ 2700000 w 2700000"/>
              <a:gd name="connsiteY3" fmla="*/ 927772 h 1299162"/>
              <a:gd name="connsiteX4" fmla="*/ 2700000 w 2700000"/>
              <a:gd name="connsiteY4" fmla="*/ 491027 h 1299162"/>
              <a:gd name="connsiteX5" fmla="*/ 1350000 w 2700000"/>
              <a:gd name="connsiteY5" fmla="*/ 0 h 1299162"/>
              <a:gd name="connsiteX6" fmla="*/ 0 w 2700000"/>
              <a:gd name="connsiteY6" fmla="*/ 491027 h 1299162"/>
              <a:gd name="connsiteX7" fmla="*/ 0 w 2700000"/>
              <a:gd name="connsiteY7" fmla="*/ 927772 h 1299162"/>
              <a:gd name="connsiteX8" fmla="*/ 0 w 2700000"/>
              <a:gd name="connsiteY8" fmla="*/ 982054 h 129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00000" h="1299162">
                <a:moveTo>
                  <a:pt x="0" y="1299162"/>
                </a:moveTo>
                <a:lnTo>
                  <a:pt x="2700000" y="1299162"/>
                </a:lnTo>
                <a:lnTo>
                  <a:pt x="2700000" y="982054"/>
                </a:lnTo>
                <a:lnTo>
                  <a:pt x="2700000" y="927772"/>
                </a:lnTo>
                <a:lnTo>
                  <a:pt x="2700000" y="491027"/>
                </a:lnTo>
                <a:lnTo>
                  <a:pt x="1350000" y="0"/>
                </a:lnTo>
                <a:lnTo>
                  <a:pt x="0" y="491027"/>
                </a:lnTo>
                <a:lnTo>
                  <a:pt x="0" y="927772"/>
                </a:lnTo>
                <a:lnTo>
                  <a:pt x="0" y="982054"/>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13" name="文本框 18" descr="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
          <p:cNvSpPr>
            <a:spLocks noChangeArrowheads="1"/>
          </p:cNvSpPr>
          <p:nvPr>
            <p:custDataLst>
              <p:tags r:id="rId9"/>
            </p:custDataLst>
          </p:nvPr>
        </p:nvSpPr>
        <p:spPr bwMode="auto">
          <a:xfrm>
            <a:off x="736567" y="3139126"/>
            <a:ext cx="2234071" cy="2012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rmAutofit/>
          </a:bodyPr>
          <a:lstStyle>
            <a:lvl1pPr>
              <a:defRPr>
                <a:solidFill>
                  <a:schemeClr val="tx1"/>
                </a:solidFill>
                <a:latin typeface="Calibri" charset="0"/>
                <a:ea typeface="宋体" pitchFamily="2" charset="-122"/>
              </a:defRPr>
            </a:lvl1pPr>
            <a:lvl2pPr marL="742950" indent="-285750">
              <a:defRPr>
                <a:solidFill>
                  <a:schemeClr val="tx1"/>
                </a:solidFill>
                <a:latin typeface="Calibri" charset="0"/>
                <a:ea typeface="宋体" pitchFamily="2" charset="-122"/>
              </a:defRPr>
            </a:lvl2pPr>
            <a:lvl3pPr marL="1143000" indent="-228600">
              <a:defRPr>
                <a:solidFill>
                  <a:schemeClr val="tx1"/>
                </a:solidFill>
                <a:latin typeface="Calibri" charset="0"/>
                <a:ea typeface="宋体" pitchFamily="2" charset="-122"/>
              </a:defRPr>
            </a:lvl3pPr>
            <a:lvl4pPr marL="1600200" indent="-228600">
              <a:defRPr>
                <a:solidFill>
                  <a:schemeClr val="tx1"/>
                </a:solidFill>
                <a:latin typeface="Calibri" charset="0"/>
                <a:ea typeface="宋体" pitchFamily="2" charset="-122"/>
              </a:defRPr>
            </a:lvl4pPr>
            <a:lvl5pPr marL="2057400" indent="-228600">
              <a:defRPr>
                <a:solidFill>
                  <a:schemeClr val="tx1"/>
                </a:solidFill>
                <a:latin typeface="Calibri" charset="0"/>
                <a:ea typeface="宋体" pitchFamily="2" charset="-122"/>
              </a:defRPr>
            </a:lvl5pPr>
            <a:lvl6pPr marL="2514600" indent="-228600" eaLnBrk="0" fontAlgn="base" hangingPunct="0">
              <a:spcBef>
                <a:spcPct val="0"/>
              </a:spcBef>
              <a:spcAft>
                <a:spcPct val="0"/>
              </a:spcAft>
              <a:defRPr>
                <a:solidFill>
                  <a:schemeClr val="tx1"/>
                </a:solidFill>
                <a:latin typeface="Calibri" charset="0"/>
                <a:ea typeface="宋体" pitchFamily="2" charset="-122"/>
              </a:defRPr>
            </a:lvl6pPr>
            <a:lvl7pPr marL="2971800" indent="-228600" eaLnBrk="0" fontAlgn="base" hangingPunct="0">
              <a:spcBef>
                <a:spcPct val="0"/>
              </a:spcBef>
              <a:spcAft>
                <a:spcPct val="0"/>
              </a:spcAft>
              <a:defRPr>
                <a:solidFill>
                  <a:schemeClr val="tx1"/>
                </a:solidFill>
                <a:latin typeface="Calibri" charset="0"/>
                <a:ea typeface="宋体" pitchFamily="2" charset="-122"/>
              </a:defRPr>
            </a:lvl7pPr>
            <a:lvl8pPr marL="3429000" indent="-228600" eaLnBrk="0" fontAlgn="base" hangingPunct="0">
              <a:spcBef>
                <a:spcPct val="0"/>
              </a:spcBef>
              <a:spcAft>
                <a:spcPct val="0"/>
              </a:spcAft>
              <a:defRPr>
                <a:solidFill>
                  <a:schemeClr val="tx1"/>
                </a:solidFill>
                <a:latin typeface="Calibri" charset="0"/>
                <a:ea typeface="宋体" pitchFamily="2" charset="-122"/>
              </a:defRPr>
            </a:lvl8pPr>
            <a:lvl9pPr marL="3886200" indent="-228600" eaLnBrk="0" fontAlgn="base" hangingPunct="0">
              <a:spcBef>
                <a:spcPct val="0"/>
              </a:spcBef>
              <a:spcAft>
                <a:spcPct val="0"/>
              </a:spcAft>
              <a:defRPr>
                <a:solidFill>
                  <a:schemeClr val="tx1"/>
                </a:solidFill>
                <a:latin typeface="Calibri" charset="0"/>
                <a:ea typeface="宋体" pitchFamily="2" charset="-122"/>
              </a:defRPr>
            </a:lvl9pPr>
          </a:lstStyle>
          <a:p>
            <a:pPr marR="0" lvl="0" indent="0" defTabSz="1219200" rtl="0" eaLnBrk="1" fontAlgn="auto" latinLnBrk="0" hangingPunct="1">
              <a:lnSpc>
                <a:spcPct val="130000"/>
              </a:lnSpc>
              <a:spcBef>
                <a:spcPts val="0"/>
              </a:spcBef>
              <a:spcAft>
                <a:spcPts val="0"/>
              </a:spcAft>
              <a:buClrTx/>
              <a:buSzTx/>
              <a:buFont typeface="Arial" panose="020B0704020202020204" pitchFamily="34" charset="0"/>
              <a:buNone/>
            </a:pPr>
            <a:r>
              <a:rPr kumimoji="0" lang="zh-CN" altLang="en-US" sz="2000" b="0" i="0" u="none" strike="noStrike" kern="1200" cap="none" spc="0" normalizeH="0" baseline="0" noProof="0" dirty="0">
                <a:ln>
                  <a:noFill/>
                </a:ln>
                <a:solidFill>
                  <a:schemeClr val="tx1">
                    <a:lumMod val="75000"/>
                    <a:lumOff val="25000"/>
                  </a:schemeClr>
                </a:solidFill>
                <a:effectLst/>
                <a:uLnTx/>
                <a:uFillTx/>
                <a:latin typeface="MiSans" panose="00000500000000000000" charset="-122"/>
                <a:ea typeface="MiSans" panose="00000500000000000000" charset="-122"/>
                <a:cs typeface="MiSans" panose="00000500000000000000" charset="-122"/>
                <a:sym typeface="MiSans" panose="00000500000000000000" charset="-122"/>
              </a:rPr>
              <a:t>IoT云联</a:t>
            </a:r>
            <a:r>
              <a:rPr kumimoji="0" lang="zh-CN" altLang="en-US" sz="2000" b="0" i="0" u="none" strike="noStrike" kern="1200" cap="none" spc="0" normalizeH="0" baseline="0" noProof="0" dirty="0">
                <a:ln>
                  <a:noFill/>
                </a:ln>
                <a:solidFill>
                  <a:schemeClr val="tx1">
                    <a:lumMod val="75000"/>
                    <a:lumOff val="25000"/>
                  </a:schemeClr>
                </a:solidFill>
                <a:effectLst/>
                <a:uLnTx/>
                <a:uFillTx/>
                <a:latin typeface="MiSans" panose="00000500000000000000" charset="-122"/>
                <a:ea typeface="MiSans" panose="00000500000000000000" charset="-122"/>
                <a:cs typeface="MiSans" panose="00000500000000000000" charset="-122"/>
                <a:sym typeface="MiSans" panose="00000500000000000000" charset="-122"/>
              </a:rPr>
              <a:t>产品接入的设备种类数量累计超过</a:t>
            </a:r>
            <a:r>
              <a:rPr kumimoji="0" lang="en-US" altLang="zh-CN" sz="2000" b="0" i="0" u="none" strike="noStrike" kern="1200" cap="none" spc="0" normalizeH="0" baseline="0" noProof="0" dirty="0">
                <a:ln>
                  <a:noFill/>
                </a:ln>
                <a:solidFill>
                  <a:schemeClr val="tx1">
                    <a:lumMod val="75000"/>
                    <a:lumOff val="25000"/>
                  </a:schemeClr>
                </a:solidFill>
                <a:effectLst/>
                <a:uLnTx/>
                <a:uFillTx/>
                <a:latin typeface="MiSans" panose="00000500000000000000" charset="-122"/>
                <a:ea typeface="MiSans" panose="00000500000000000000" charset="-122"/>
                <a:cs typeface="MiSans" panose="00000500000000000000" charset="-122"/>
                <a:sym typeface="MiSans" panose="00000500000000000000" charset="-122"/>
              </a:rPr>
              <a:t>150</a:t>
            </a:r>
            <a:r>
              <a:rPr kumimoji="0" lang="zh-CN" altLang="en-US" sz="2000" b="0" i="0" u="none" strike="noStrike" kern="1200" cap="none" spc="0" normalizeH="0" baseline="0" noProof="0" dirty="0">
                <a:ln>
                  <a:noFill/>
                </a:ln>
                <a:solidFill>
                  <a:schemeClr val="tx1">
                    <a:lumMod val="75000"/>
                    <a:lumOff val="25000"/>
                  </a:schemeClr>
                </a:solidFill>
                <a:effectLst/>
                <a:uLnTx/>
                <a:uFillTx/>
                <a:latin typeface="MiSans" panose="00000500000000000000" charset="-122"/>
                <a:ea typeface="MiSans" panose="00000500000000000000" charset="-122"/>
                <a:cs typeface="MiSans" panose="00000500000000000000" charset="-122"/>
                <a:sym typeface="MiSans" panose="00000500000000000000" charset="-122"/>
              </a:rPr>
              <a:t>多种</a:t>
            </a:r>
            <a:endParaRPr kumimoji="0" lang="zh-CN" altLang="en-US" sz="2000" b="0" i="0" u="none" strike="noStrike" kern="1200" cap="none" spc="0" normalizeH="0" baseline="0" noProof="0" dirty="0">
              <a:ln>
                <a:noFill/>
              </a:ln>
              <a:solidFill>
                <a:schemeClr val="tx1">
                  <a:lumMod val="75000"/>
                  <a:lumOff val="25000"/>
                </a:schemeClr>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14" name="文本框 18" descr="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
          <p:cNvSpPr>
            <a:spLocks noChangeArrowheads="1"/>
          </p:cNvSpPr>
          <p:nvPr>
            <p:custDataLst>
              <p:tags r:id="rId10"/>
            </p:custDataLst>
          </p:nvPr>
        </p:nvSpPr>
        <p:spPr bwMode="auto">
          <a:xfrm>
            <a:off x="6439372" y="3139126"/>
            <a:ext cx="2234071" cy="2012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rmAutofit/>
          </a:bodyPr>
          <a:lstStyle>
            <a:lvl1pPr>
              <a:defRPr>
                <a:solidFill>
                  <a:schemeClr val="tx1"/>
                </a:solidFill>
                <a:latin typeface="Calibri" charset="0"/>
                <a:ea typeface="宋体" pitchFamily="2" charset="-122"/>
              </a:defRPr>
            </a:lvl1pPr>
            <a:lvl2pPr marL="742950" indent="-285750">
              <a:defRPr>
                <a:solidFill>
                  <a:schemeClr val="tx1"/>
                </a:solidFill>
                <a:latin typeface="Calibri" charset="0"/>
                <a:ea typeface="宋体" pitchFamily="2" charset="-122"/>
              </a:defRPr>
            </a:lvl2pPr>
            <a:lvl3pPr marL="1143000" indent="-228600">
              <a:defRPr>
                <a:solidFill>
                  <a:schemeClr val="tx1"/>
                </a:solidFill>
                <a:latin typeface="Calibri" charset="0"/>
                <a:ea typeface="宋体" pitchFamily="2" charset="-122"/>
              </a:defRPr>
            </a:lvl3pPr>
            <a:lvl4pPr marL="1600200" indent="-228600">
              <a:defRPr>
                <a:solidFill>
                  <a:schemeClr val="tx1"/>
                </a:solidFill>
                <a:latin typeface="Calibri" charset="0"/>
                <a:ea typeface="宋体" pitchFamily="2" charset="-122"/>
              </a:defRPr>
            </a:lvl4pPr>
            <a:lvl5pPr marL="2057400" indent="-228600">
              <a:defRPr>
                <a:solidFill>
                  <a:schemeClr val="tx1"/>
                </a:solidFill>
                <a:latin typeface="Calibri" charset="0"/>
                <a:ea typeface="宋体" pitchFamily="2" charset="-122"/>
              </a:defRPr>
            </a:lvl5pPr>
            <a:lvl6pPr marL="2514600" indent="-228600" eaLnBrk="0" fontAlgn="base" hangingPunct="0">
              <a:spcBef>
                <a:spcPct val="0"/>
              </a:spcBef>
              <a:spcAft>
                <a:spcPct val="0"/>
              </a:spcAft>
              <a:defRPr>
                <a:solidFill>
                  <a:schemeClr val="tx1"/>
                </a:solidFill>
                <a:latin typeface="Calibri" charset="0"/>
                <a:ea typeface="宋体" pitchFamily="2" charset="-122"/>
              </a:defRPr>
            </a:lvl6pPr>
            <a:lvl7pPr marL="2971800" indent="-228600" eaLnBrk="0" fontAlgn="base" hangingPunct="0">
              <a:spcBef>
                <a:spcPct val="0"/>
              </a:spcBef>
              <a:spcAft>
                <a:spcPct val="0"/>
              </a:spcAft>
              <a:defRPr>
                <a:solidFill>
                  <a:schemeClr val="tx1"/>
                </a:solidFill>
                <a:latin typeface="Calibri" charset="0"/>
                <a:ea typeface="宋体" pitchFamily="2" charset="-122"/>
              </a:defRPr>
            </a:lvl7pPr>
            <a:lvl8pPr marL="3429000" indent="-228600" eaLnBrk="0" fontAlgn="base" hangingPunct="0">
              <a:spcBef>
                <a:spcPct val="0"/>
              </a:spcBef>
              <a:spcAft>
                <a:spcPct val="0"/>
              </a:spcAft>
              <a:defRPr>
                <a:solidFill>
                  <a:schemeClr val="tx1"/>
                </a:solidFill>
                <a:latin typeface="Calibri" charset="0"/>
                <a:ea typeface="宋体" pitchFamily="2" charset="-122"/>
              </a:defRPr>
            </a:lvl8pPr>
            <a:lvl9pPr marL="3886200" indent="-228600" eaLnBrk="0" fontAlgn="base" hangingPunct="0">
              <a:spcBef>
                <a:spcPct val="0"/>
              </a:spcBef>
              <a:spcAft>
                <a:spcPct val="0"/>
              </a:spcAft>
              <a:defRPr>
                <a:solidFill>
                  <a:schemeClr val="tx1"/>
                </a:solidFill>
                <a:latin typeface="Calibri" charset="0"/>
                <a:ea typeface="宋体" pitchFamily="2" charset="-122"/>
              </a:defRPr>
            </a:lvl9pPr>
          </a:lstStyle>
          <a:p>
            <a:pPr lvl="0" indent="0" defTabSz="1219200">
              <a:lnSpc>
                <a:spcPct val="130000"/>
              </a:lnSpc>
              <a:buFont typeface="Arial" panose="020B0704020202020204" pitchFamily="34" charset="0"/>
              <a:buNone/>
            </a:pPr>
            <a:r>
              <a:rPr sz="2000" dirty="0" err="1">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rPr>
              <a:t>IoT云联</a:t>
            </a:r>
            <a:r>
              <a:rPr lang="zh-CN" sz="2000" dirty="0" err="1">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rPr>
              <a:t>产品</a:t>
            </a:r>
            <a:r>
              <a:rPr sz="2000" dirty="0" err="1">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rPr>
              <a:t>接入的后台服务累计超过100多个</a:t>
            </a:r>
            <a:endParaRPr sz="2000" dirty="0" err="1">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15" name="五边形 9"/>
          <p:cNvSpPr/>
          <p:nvPr>
            <p:custDataLst>
              <p:tags r:id="rId11"/>
            </p:custDataLst>
          </p:nvPr>
        </p:nvSpPr>
        <p:spPr>
          <a:xfrm rot="16200000" flipH="1">
            <a:off x="4350245" y="1629315"/>
            <a:ext cx="855618" cy="2488208"/>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16" name="五边形 10"/>
          <p:cNvSpPr/>
          <p:nvPr>
            <p:custDataLst>
              <p:tags r:id="rId12"/>
            </p:custDataLst>
          </p:nvPr>
        </p:nvSpPr>
        <p:spPr>
          <a:xfrm rot="16200000" flipH="1">
            <a:off x="4372033" y="4402215"/>
            <a:ext cx="813383" cy="2234071"/>
          </a:xfrm>
          <a:prstGeom prst="homePlate">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17" name="任意多边形 11"/>
          <p:cNvSpPr/>
          <p:nvPr>
            <p:custDataLst>
              <p:tags r:id="rId13"/>
            </p:custDataLst>
          </p:nvPr>
        </p:nvSpPr>
        <p:spPr>
          <a:xfrm>
            <a:off x="3661346" y="2441896"/>
            <a:ext cx="2234071" cy="3371497"/>
          </a:xfrm>
          <a:custGeom>
            <a:avLst/>
            <a:gdLst>
              <a:gd name="connsiteX0" fmla="*/ 0 w 2424214"/>
              <a:gd name="connsiteY0" fmla="*/ 0 h 3657136"/>
              <a:gd name="connsiteX1" fmla="*/ 2424214 w 2424214"/>
              <a:gd name="connsiteY1" fmla="*/ 0 h 3657136"/>
              <a:gd name="connsiteX2" fmla="*/ 2424214 w 2424214"/>
              <a:gd name="connsiteY2" fmla="*/ 2775392 h 3657136"/>
              <a:gd name="connsiteX3" fmla="*/ 2424214 w 2424214"/>
              <a:gd name="connsiteY3" fmla="*/ 2838918 h 3657136"/>
              <a:gd name="connsiteX4" fmla="*/ 2424214 w 2424214"/>
              <a:gd name="connsiteY4" fmla="*/ 3216264 h 3657136"/>
              <a:gd name="connsiteX5" fmla="*/ 1212107 w 2424214"/>
              <a:gd name="connsiteY5" fmla="*/ 3657136 h 3657136"/>
              <a:gd name="connsiteX6" fmla="*/ 0 w 2424214"/>
              <a:gd name="connsiteY6" fmla="*/ 3216264 h 3657136"/>
              <a:gd name="connsiteX7" fmla="*/ 0 w 2424214"/>
              <a:gd name="connsiteY7" fmla="*/ 2838918 h 3657136"/>
              <a:gd name="connsiteX8" fmla="*/ 0 w 2424214"/>
              <a:gd name="connsiteY8" fmla="*/ 2775392 h 365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4214" h="3657136">
                <a:moveTo>
                  <a:pt x="0" y="0"/>
                </a:moveTo>
                <a:lnTo>
                  <a:pt x="2424214" y="0"/>
                </a:lnTo>
                <a:lnTo>
                  <a:pt x="2424214" y="2775392"/>
                </a:lnTo>
                <a:lnTo>
                  <a:pt x="2424214" y="2838918"/>
                </a:lnTo>
                <a:lnTo>
                  <a:pt x="2424214" y="3216264"/>
                </a:lnTo>
                <a:lnTo>
                  <a:pt x="1212107" y="3657136"/>
                </a:lnTo>
                <a:lnTo>
                  <a:pt x="0" y="3216264"/>
                </a:lnTo>
                <a:lnTo>
                  <a:pt x="0" y="2838918"/>
                </a:lnTo>
                <a:lnTo>
                  <a:pt x="0" y="2775392"/>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50000"/>
              </a:lnSpc>
              <a:spcBef>
                <a:spcPts val="0"/>
              </a:spcBef>
              <a:spcAft>
                <a:spcPts val="0"/>
              </a:spcAft>
              <a:buClrTx/>
              <a:buSzTx/>
              <a:buFontTx/>
              <a:buNone/>
            </a:pPr>
            <a:endParaRPr kumimoji="0" lang="zh-CN" altLang="en-US" sz="1400" b="0" i="0" u="none" strike="noStrike" kern="1200" cap="none" spc="0" normalizeH="0" baseline="0" noProof="1">
              <a:ln>
                <a:noFill/>
              </a:ln>
              <a:solidFill>
                <a:prstClr val="black"/>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18" name="任意多边形 12"/>
          <p:cNvSpPr/>
          <p:nvPr>
            <p:custDataLst>
              <p:tags r:id="rId14"/>
            </p:custDataLst>
          </p:nvPr>
        </p:nvSpPr>
        <p:spPr>
          <a:xfrm flipV="1">
            <a:off x="3533819" y="1803622"/>
            <a:ext cx="2488208" cy="1196408"/>
          </a:xfrm>
          <a:custGeom>
            <a:avLst/>
            <a:gdLst>
              <a:gd name="connsiteX0" fmla="*/ 0 w 2700000"/>
              <a:gd name="connsiteY0" fmla="*/ 1299162 h 1299162"/>
              <a:gd name="connsiteX1" fmla="*/ 2700000 w 2700000"/>
              <a:gd name="connsiteY1" fmla="*/ 1299162 h 1299162"/>
              <a:gd name="connsiteX2" fmla="*/ 2700000 w 2700000"/>
              <a:gd name="connsiteY2" fmla="*/ 982054 h 1299162"/>
              <a:gd name="connsiteX3" fmla="*/ 2700000 w 2700000"/>
              <a:gd name="connsiteY3" fmla="*/ 927772 h 1299162"/>
              <a:gd name="connsiteX4" fmla="*/ 2700000 w 2700000"/>
              <a:gd name="connsiteY4" fmla="*/ 491027 h 1299162"/>
              <a:gd name="connsiteX5" fmla="*/ 1350000 w 2700000"/>
              <a:gd name="connsiteY5" fmla="*/ 0 h 1299162"/>
              <a:gd name="connsiteX6" fmla="*/ 0 w 2700000"/>
              <a:gd name="connsiteY6" fmla="*/ 491027 h 1299162"/>
              <a:gd name="connsiteX7" fmla="*/ 0 w 2700000"/>
              <a:gd name="connsiteY7" fmla="*/ 927772 h 1299162"/>
              <a:gd name="connsiteX8" fmla="*/ 0 w 2700000"/>
              <a:gd name="connsiteY8" fmla="*/ 982054 h 129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00000" h="1299162">
                <a:moveTo>
                  <a:pt x="0" y="1299162"/>
                </a:moveTo>
                <a:lnTo>
                  <a:pt x="2700000" y="1299162"/>
                </a:lnTo>
                <a:lnTo>
                  <a:pt x="2700000" y="982054"/>
                </a:lnTo>
                <a:lnTo>
                  <a:pt x="2700000" y="927772"/>
                </a:lnTo>
                <a:lnTo>
                  <a:pt x="2700000" y="491027"/>
                </a:lnTo>
                <a:lnTo>
                  <a:pt x="1350000" y="0"/>
                </a:lnTo>
                <a:lnTo>
                  <a:pt x="0" y="491027"/>
                </a:lnTo>
                <a:lnTo>
                  <a:pt x="0" y="927772"/>
                </a:lnTo>
                <a:lnTo>
                  <a:pt x="0" y="982054"/>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0" name="五边形 23"/>
          <p:cNvSpPr/>
          <p:nvPr>
            <p:custDataLst>
              <p:tags r:id="rId15"/>
            </p:custDataLst>
          </p:nvPr>
        </p:nvSpPr>
        <p:spPr>
          <a:xfrm rot="16200000" flipH="1">
            <a:off x="9906298" y="1654307"/>
            <a:ext cx="855618" cy="2488208"/>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1" name="五边形 24"/>
          <p:cNvSpPr/>
          <p:nvPr>
            <p:custDataLst>
              <p:tags r:id="rId16"/>
            </p:custDataLst>
          </p:nvPr>
        </p:nvSpPr>
        <p:spPr>
          <a:xfrm rot="16200000" flipH="1">
            <a:off x="9928087" y="4425926"/>
            <a:ext cx="813383" cy="2235528"/>
          </a:xfrm>
          <a:prstGeom prst="homePlate">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3" name="任意多边形 25"/>
          <p:cNvSpPr/>
          <p:nvPr>
            <p:custDataLst>
              <p:tags r:id="rId17"/>
            </p:custDataLst>
          </p:nvPr>
        </p:nvSpPr>
        <p:spPr>
          <a:xfrm>
            <a:off x="9216758" y="2466888"/>
            <a:ext cx="2235528" cy="3371497"/>
          </a:xfrm>
          <a:custGeom>
            <a:avLst/>
            <a:gdLst>
              <a:gd name="connsiteX0" fmla="*/ 0 w 2424214"/>
              <a:gd name="connsiteY0" fmla="*/ 0 h 3657136"/>
              <a:gd name="connsiteX1" fmla="*/ 2424214 w 2424214"/>
              <a:gd name="connsiteY1" fmla="*/ 0 h 3657136"/>
              <a:gd name="connsiteX2" fmla="*/ 2424214 w 2424214"/>
              <a:gd name="connsiteY2" fmla="*/ 2775392 h 3657136"/>
              <a:gd name="connsiteX3" fmla="*/ 2424214 w 2424214"/>
              <a:gd name="connsiteY3" fmla="*/ 2838918 h 3657136"/>
              <a:gd name="connsiteX4" fmla="*/ 2424214 w 2424214"/>
              <a:gd name="connsiteY4" fmla="*/ 3216264 h 3657136"/>
              <a:gd name="connsiteX5" fmla="*/ 1212107 w 2424214"/>
              <a:gd name="connsiteY5" fmla="*/ 3657136 h 3657136"/>
              <a:gd name="connsiteX6" fmla="*/ 0 w 2424214"/>
              <a:gd name="connsiteY6" fmla="*/ 3216264 h 3657136"/>
              <a:gd name="connsiteX7" fmla="*/ 0 w 2424214"/>
              <a:gd name="connsiteY7" fmla="*/ 2838918 h 3657136"/>
              <a:gd name="connsiteX8" fmla="*/ 0 w 2424214"/>
              <a:gd name="connsiteY8" fmla="*/ 2775392 h 365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4214" h="3657136">
                <a:moveTo>
                  <a:pt x="0" y="0"/>
                </a:moveTo>
                <a:lnTo>
                  <a:pt x="2424214" y="0"/>
                </a:lnTo>
                <a:lnTo>
                  <a:pt x="2424214" y="2775392"/>
                </a:lnTo>
                <a:lnTo>
                  <a:pt x="2424214" y="2838918"/>
                </a:lnTo>
                <a:lnTo>
                  <a:pt x="2424214" y="3216264"/>
                </a:lnTo>
                <a:lnTo>
                  <a:pt x="1212107" y="3657136"/>
                </a:lnTo>
                <a:lnTo>
                  <a:pt x="0" y="3216264"/>
                </a:lnTo>
                <a:lnTo>
                  <a:pt x="0" y="2838918"/>
                </a:lnTo>
                <a:lnTo>
                  <a:pt x="0" y="2775392"/>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4" name="任意多边形 26"/>
          <p:cNvSpPr/>
          <p:nvPr>
            <p:custDataLst>
              <p:tags r:id="rId18"/>
            </p:custDataLst>
          </p:nvPr>
        </p:nvSpPr>
        <p:spPr>
          <a:xfrm flipV="1">
            <a:off x="9098127" y="1828615"/>
            <a:ext cx="2488208" cy="1196408"/>
          </a:xfrm>
          <a:custGeom>
            <a:avLst/>
            <a:gdLst>
              <a:gd name="connsiteX0" fmla="*/ 0 w 2700000"/>
              <a:gd name="connsiteY0" fmla="*/ 1299162 h 1299162"/>
              <a:gd name="connsiteX1" fmla="*/ 2700000 w 2700000"/>
              <a:gd name="connsiteY1" fmla="*/ 1299162 h 1299162"/>
              <a:gd name="connsiteX2" fmla="*/ 2700000 w 2700000"/>
              <a:gd name="connsiteY2" fmla="*/ 982054 h 1299162"/>
              <a:gd name="connsiteX3" fmla="*/ 2700000 w 2700000"/>
              <a:gd name="connsiteY3" fmla="*/ 927772 h 1299162"/>
              <a:gd name="connsiteX4" fmla="*/ 2700000 w 2700000"/>
              <a:gd name="connsiteY4" fmla="*/ 491027 h 1299162"/>
              <a:gd name="connsiteX5" fmla="*/ 1350000 w 2700000"/>
              <a:gd name="connsiteY5" fmla="*/ 0 h 1299162"/>
              <a:gd name="connsiteX6" fmla="*/ 0 w 2700000"/>
              <a:gd name="connsiteY6" fmla="*/ 491027 h 1299162"/>
              <a:gd name="connsiteX7" fmla="*/ 0 w 2700000"/>
              <a:gd name="connsiteY7" fmla="*/ 927772 h 1299162"/>
              <a:gd name="connsiteX8" fmla="*/ 0 w 2700000"/>
              <a:gd name="connsiteY8" fmla="*/ 982054 h 129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00000" h="1299162">
                <a:moveTo>
                  <a:pt x="0" y="1299162"/>
                </a:moveTo>
                <a:lnTo>
                  <a:pt x="2700000" y="1299162"/>
                </a:lnTo>
                <a:lnTo>
                  <a:pt x="2700000" y="982054"/>
                </a:lnTo>
                <a:lnTo>
                  <a:pt x="2700000" y="927772"/>
                </a:lnTo>
                <a:lnTo>
                  <a:pt x="2700000" y="491027"/>
                </a:lnTo>
                <a:lnTo>
                  <a:pt x="1350000" y="0"/>
                </a:lnTo>
                <a:lnTo>
                  <a:pt x="0" y="491027"/>
                </a:lnTo>
                <a:lnTo>
                  <a:pt x="0" y="927772"/>
                </a:lnTo>
                <a:lnTo>
                  <a:pt x="0" y="982054"/>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1219200" rtl="0" eaLnBrk="1" fontAlgn="auto" latinLnBrk="0" hangingPunct="1">
              <a:lnSpc>
                <a:spcPct val="100000"/>
              </a:lnSpc>
              <a:spcBef>
                <a:spcPts val="0"/>
              </a:spcBef>
              <a:spcAft>
                <a:spcPts val="0"/>
              </a:spcAft>
              <a:buClrTx/>
              <a:buSzTx/>
              <a:buFontTx/>
              <a:buNone/>
            </a:pPr>
            <a:endParaRPr kumimoji="0" lang="zh-CN" altLang="en-US" sz="1865" b="0" i="0" u="none" strike="noStrike" kern="1200" cap="none" spc="0" normalizeH="0" baseline="0" noProof="1">
              <a:ln>
                <a:noFill/>
              </a:ln>
              <a:solidFill>
                <a:prstClr val="white"/>
              </a:solidFill>
              <a:effectLst/>
              <a:uLnTx/>
              <a:uFillTx/>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29" name="文本框 18" descr="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
          <p:cNvSpPr>
            <a:spLocks noChangeArrowheads="1"/>
          </p:cNvSpPr>
          <p:nvPr>
            <p:custDataLst>
              <p:tags r:id="rId19"/>
            </p:custDataLst>
          </p:nvPr>
        </p:nvSpPr>
        <p:spPr bwMode="auto">
          <a:xfrm>
            <a:off x="9217399" y="3176294"/>
            <a:ext cx="2234071" cy="2012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rmAutofit/>
          </a:bodyPr>
          <a:lstStyle>
            <a:lvl1pPr>
              <a:defRPr>
                <a:solidFill>
                  <a:schemeClr val="tx1"/>
                </a:solidFill>
                <a:latin typeface="Calibri" charset="0"/>
                <a:ea typeface="宋体" pitchFamily="2" charset="-122"/>
              </a:defRPr>
            </a:lvl1pPr>
            <a:lvl2pPr marL="742950" indent="-285750">
              <a:defRPr>
                <a:solidFill>
                  <a:schemeClr val="tx1"/>
                </a:solidFill>
                <a:latin typeface="Calibri" charset="0"/>
                <a:ea typeface="宋体" pitchFamily="2" charset="-122"/>
              </a:defRPr>
            </a:lvl2pPr>
            <a:lvl3pPr marL="1143000" indent="-228600">
              <a:defRPr>
                <a:solidFill>
                  <a:schemeClr val="tx1"/>
                </a:solidFill>
                <a:latin typeface="Calibri" charset="0"/>
                <a:ea typeface="宋体" pitchFamily="2" charset="-122"/>
              </a:defRPr>
            </a:lvl3pPr>
            <a:lvl4pPr marL="1600200" indent="-228600">
              <a:defRPr>
                <a:solidFill>
                  <a:schemeClr val="tx1"/>
                </a:solidFill>
                <a:latin typeface="Calibri" charset="0"/>
                <a:ea typeface="宋体" pitchFamily="2" charset="-122"/>
              </a:defRPr>
            </a:lvl4pPr>
            <a:lvl5pPr marL="2057400" indent="-228600">
              <a:defRPr>
                <a:solidFill>
                  <a:schemeClr val="tx1"/>
                </a:solidFill>
                <a:latin typeface="Calibri" charset="0"/>
                <a:ea typeface="宋体" pitchFamily="2" charset="-122"/>
              </a:defRPr>
            </a:lvl5pPr>
            <a:lvl6pPr marL="2514600" indent="-228600" eaLnBrk="0" fontAlgn="base" hangingPunct="0">
              <a:spcBef>
                <a:spcPct val="0"/>
              </a:spcBef>
              <a:spcAft>
                <a:spcPct val="0"/>
              </a:spcAft>
              <a:defRPr>
                <a:solidFill>
                  <a:schemeClr val="tx1"/>
                </a:solidFill>
                <a:latin typeface="Calibri" charset="0"/>
                <a:ea typeface="宋体" pitchFamily="2" charset="-122"/>
              </a:defRPr>
            </a:lvl6pPr>
            <a:lvl7pPr marL="2971800" indent="-228600" eaLnBrk="0" fontAlgn="base" hangingPunct="0">
              <a:spcBef>
                <a:spcPct val="0"/>
              </a:spcBef>
              <a:spcAft>
                <a:spcPct val="0"/>
              </a:spcAft>
              <a:defRPr>
                <a:solidFill>
                  <a:schemeClr val="tx1"/>
                </a:solidFill>
                <a:latin typeface="Calibri" charset="0"/>
                <a:ea typeface="宋体" pitchFamily="2" charset="-122"/>
              </a:defRPr>
            </a:lvl7pPr>
            <a:lvl8pPr marL="3429000" indent="-228600" eaLnBrk="0" fontAlgn="base" hangingPunct="0">
              <a:spcBef>
                <a:spcPct val="0"/>
              </a:spcBef>
              <a:spcAft>
                <a:spcPct val="0"/>
              </a:spcAft>
              <a:defRPr>
                <a:solidFill>
                  <a:schemeClr val="tx1"/>
                </a:solidFill>
                <a:latin typeface="Calibri" charset="0"/>
                <a:ea typeface="宋体" pitchFamily="2" charset="-122"/>
              </a:defRPr>
            </a:lvl8pPr>
            <a:lvl9pPr marL="3886200" indent="-228600" eaLnBrk="0" fontAlgn="base" hangingPunct="0">
              <a:spcBef>
                <a:spcPct val="0"/>
              </a:spcBef>
              <a:spcAft>
                <a:spcPct val="0"/>
              </a:spcAft>
              <a:defRPr>
                <a:solidFill>
                  <a:schemeClr val="tx1"/>
                </a:solidFill>
                <a:latin typeface="Calibri" charset="0"/>
                <a:ea typeface="宋体" pitchFamily="2" charset="-122"/>
              </a:defRPr>
            </a:lvl9pPr>
          </a:lstStyle>
          <a:p>
            <a:pPr lvl="0" indent="0" defTabSz="1219200">
              <a:lnSpc>
                <a:spcPct val="130000"/>
              </a:lnSpc>
              <a:buFont typeface="Arial" panose="020B0704020202020204" pitchFamily="34" charset="0"/>
              <a:buNone/>
            </a:pPr>
            <a:r>
              <a:rPr sz="2000" dirty="0" err="1">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rPr>
              <a:t>IoT云联</a:t>
            </a:r>
            <a:r>
              <a:rPr lang="zh-CN" sz="2000" dirty="0" err="1">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rPr>
              <a:t>产品</a:t>
            </a:r>
            <a:r>
              <a:rPr sz="2000" dirty="0" err="1">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rPr>
              <a:t>接入的活跃设备总量累计达1.6万台</a:t>
            </a:r>
            <a:endParaRPr sz="2000" dirty="0" err="1">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endParaRPr>
          </a:p>
        </p:txBody>
      </p:sp>
      <p:sp>
        <p:nvSpPr>
          <p:cNvPr id="30" name="文本框 18" descr="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
          <p:cNvSpPr>
            <a:spLocks noChangeArrowheads="1"/>
          </p:cNvSpPr>
          <p:nvPr>
            <p:custDataLst>
              <p:tags r:id="rId20"/>
            </p:custDataLst>
          </p:nvPr>
        </p:nvSpPr>
        <p:spPr bwMode="auto">
          <a:xfrm>
            <a:off x="3661346" y="3151302"/>
            <a:ext cx="2234071" cy="2012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rmAutofit/>
          </a:bodyPr>
          <a:lstStyle>
            <a:lvl1pPr>
              <a:defRPr>
                <a:solidFill>
                  <a:schemeClr val="tx1"/>
                </a:solidFill>
                <a:latin typeface="Calibri" charset="0"/>
                <a:ea typeface="宋体" pitchFamily="2" charset="-122"/>
              </a:defRPr>
            </a:lvl1pPr>
            <a:lvl2pPr marL="742950" indent="-285750">
              <a:defRPr>
                <a:solidFill>
                  <a:schemeClr val="tx1"/>
                </a:solidFill>
                <a:latin typeface="Calibri" charset="0"/>
                <a:ea typeface="宋体" pitchFamily="2" charset="-122"/>
              </a:defRPr>
            </a:lvl2pPr>
            <a:lvl3pPr marL="1143000" indent="-228600">
              <a:defRPr>
                <a:solidFill>
                  <a:schemeClr val="tx1"/>
                </a:solidFill>
                <a:latin typeface="Calibri" charset="0"/>
                <a:ea typeface="宋体" pitchFamily="2" charset="-122"/>
              </a:defRPr>
            </a:lvl3pPr>
            <a:lvl4pPr marL="1600200" indent="-228600">
              <a:defRPr>
                <a:solidFill>
                  <a:schemeClr val="tx1"/>
                </a:solidFill>
                <a:latin typeface="Calibri" charset="0"/>
                <a:ea typeface="宋体" pitchFamily="2" charset="-122"/>
              </a:defRPr>
            </a:lvl4pPr>
            <a:lvl5pPr marL="2057400" indent="-228600">
              <a:defRPr>
                <a:solidFill>
                  <a:schemeClr val="tx1"/>
                </a:solidFill>
                <a:latin typeface="Calibri" charset="0"/>
                <a:ea typeface="宋体" pitchFamily="2" charset="-122"/>
              </a:defRPr>
            </a:lvl5pPr>
            <a:lvl6pPr marL="2514600" indent="-228600" eaLnBrk="0" fontAlgn="base" hangingPunct="0">
              <a:spcBef>
                <a:spcPct val="0"/>
              </a:spcBef>
              <a:spcAft>
                <a:spcPct val="0"/>
              </a:spcAft>
              <a:defRPr>
                <a:solidFill>
                  <a:schemeClr val="tx1"/>
                </a:solidFill>
                <a:latin typeface="Calibri" charset="0"/>
                <a:ea typeface="宋体" pitchFamily="2" charset="-122"/>
              </a:defRPr>
            </a:lvl6pPr>
            <a:lvl7pPr marL="2971800" indent="-228600" eaLnBrk="0" fontAlgn="base" hangingPunct="0">
              <a:spcBef>
                <a:spcPct val="0"/>
              </a:spcBef>
              <a:spcAft>
                <a:spcPct val="0"/>
              </a:spcAft>
              <a:defRPr>
                <a:solidFill>
                  <a:schemeClr val="tx1"/>
                </a:solidFill>
                <a:latin typeface="Calibri" charset="0"/>
                <a:ea typeface="宋体" pitchFamily="2" charset="-122"/>
              </a:defRPr>
            </a:lvl7pPr>
            <a:lvl8pPr marL="3429000" indent="-228600" eaLnBrk="0" fontAlgn="base" hangingPunct="0">
              <a:spcBef>
                <a:spcPct val="0"/>
              </a:spcBef>
              <a:spcAft>
                <a:spcPct val="0"/>
              </a:spcAft>
              <a:defRPr>
                <a:solidFill>
                  <a:schemeClr val="tx1"/>
                </a:solidFill>
                <a:latin typeface="Calibri" charset="0"/>
                <a:ea typeface="宋体" pitchFamily="2" charset="-122"/>
              </a:defRPr>
            </a:lvl8pPr>
            <a:lvl9pPr marL="3886200" indent="-228600" eaLnBrk="0" fontAlgn="base" hangingPunct="0">
              <a:spcBef>
                <a:spcPct val="0"/>
              </a:spcBef>
              <a:spcAft>
                <a:spcPct val="0"/>
              </a:spcAft>
              <a:defRPr>
                <a:solidFill>
                  <a:schemeClr val="tx1"/>
                </a:solidFill>
                <a:latin typeface="Calibri" charset="0"/>
                <a:ea typeface="宋体" pitchFamily="2" charset="-122"/>
              </a:defRPr>
            </a:lvl9pPr>
          </a:lstStyle>
          <a:p>
            <a:pPr lvl="0" indent="0" defTabSz="1219200">
              <a:lnSpc>
                <a:spcPct val="130000"/>
              </a:lnSpc>
              <a:buFont typeface="Arial" panose="020B0704020202020204" pitchFamily="34" charset="0"/>
              <a:buNone/>
            </a:pPr>
            <a:r>
              <a:rPr lang="en-US" altLang="zh-CN" sz="2000" dirty="0">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rPr>
              <a:t>IoT</a:t>
            </a:r>
            <a:r>
              <a:rPr lang="zh-CN" altLang="en-US" sz="2000" dirty="0">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rPr>
              <a:t>云联</a:t>
            </a:r>
            <a:r>
              <a:rPr lang="zh-CN" altLang="en-US" sz="2000" dirty="0">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rPr>
              <a:t>产品接入实现了与</a:t>
            </a:r>
            <a:r>
              <a:rPr lang="en-US" altLang="zh-CN" sz="2000" dirty="0">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rPr>
              <a:t>6</a:t>
            </a:r>
            <a:r>
              <a:rPr lang="zh-CN" altLang="en-US" sz="2000" dirty="0">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rPr>
              <a:t>0+平台的无缝对接</a:t>
            </a:r>
            <a:endParaRPr lang="zh-CN" altLang="en-US" sz="2000" dirty="0">
              <a:solidFill>
                <a:schemeClr val="tx1">
                  <a:lumMod val="75000"/>
                  <a:lumOff val="25000"/>
                </a:schemeClr>
              </a:solidFill>
              <a:latin typeface="MiSans" panose="00000500000000000000" charset="-122"/>
              <a:ea typeface="MiSans" panose="00000500000000000000" charset="-122"/>
              <a:cs typeface="MiSans" panose="00000500000000000000" charset="-122"/>
              <a:sym typeface="MiSans" panose="00000500000000000000" charset="-122"/>
            </a:endParaRPr>
          </a:p>
        </p:txBody>
      </p:sp>
    </p:spTree>
    <p:custDataLst>
      <p:tags r:id="rId2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idx="7"/>
            <p:custDataLst>
              <p:tags r:id="rId1"/>
            </p:custDataLst>
          </p:nvPr>
        </p:nvSpPr>
        <p:spPr/>
        <p:txBody>
          <a:bodyPr>
            <a:normAutofit fontScale="80000"/>
          </a:bodyPr>
          <a:lstStyle/>
          <a:p>
            <a:r>
              <a:rPr lang="zh-CN" altLang="en-US" sz="4800"/>
              <a:t>六、年度最大的挑战</a:t>
            </a:r>
            <a:endParaRPr lang="zh-CN" altLang="en-US" sz="4800"/>
          </a:p>
        </p:txBody>
      </p:sp>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2"/>
            <p:custDataLst>
              <p:tags r:id="rId1"/>
            </p:custDataLst>
          </p:nvPr>
        </p:nvSpPr>
        <p:spPr/>
        <p:txBody>
          <a:bodyPr/>
          <a:lstStyle/>
          <a:p>
            <a:r>
              <a:rPr lang="zh-CN" altLang="en-US"/>
              <a:t>CONTENTS</a:t>
            </a:r>
            <a:endParaRPr lang="zh-CN" altLang="en-US"/>
          </a:p>
        </p:txBody>
      </p:sp>
      <p:sp>
        <p:nvSpPr>
          <p:cNvPr id="10" name="标题 9"/>
          <p:cNvSpPr>
            <a:spLocks noGrp="1"/>
          </p:cNvSpPr>
          <p:nvPr>
            <p:ph type="title" idx="1"/>
            <p:custDataLst>
              <p:tags r:id="rId2"/>
            </p:custDataLst>
          </p:nvPr>
        </p:nvSpPr>
        <p:spPr/>
        <p:txBody>
          <a:bodyPr/>
          <a:lstStyle/>
          <a:p>
            <a:r>
              <a:rPr lang="zh-CN" altLang="en-US"/>
              <a:t>目录</a:t>
            </a:r>
            <a:endParaRPr lang="zh-CN" altLang="en-US"/>
          </a:p>
        </p:txBody>
      </p:sp>
      <p:cxnSp>
        <p:nvCxnSpPr>
          <p:cNvPr id="7" name="直接连接符 6"/>
          <p:cNvCxnSpPr/>
          <p:nvPr>
            <p:custDataLst>
              <p:tags r:id="rId3"/>
            </p:custDataLst>
          </p:nvPr>
        </p:nvCxnSpPr>
        <p:spPr>
          <a:xfrm>
            <a:off x="5637142" y="3470146"/>
            <a:ext cx="5563892" cy="0"/>
          </a:xfrm>
          <a:prstGeom prst="line">
            <a:avLst/>
          </a:prstGeom>
          <a:ln>
            <a:gradFill flip="none" rotWithShape="1">
              <a:gsLst>
                <a:gs pos="0">
                  <a:schemeClr val="tx2">
                    <a:lumMod val="20000"/>
                    <a:lumOff val="80000"/>
                    <a:alpha val="0"/>
                  </a:schemeClr>
                </a:gs>
                <a:gs pos="100000">
                  <a:schemeClr val="accent1">
                    <a:alpha val="50000"/>
                  </a:schemeClr>
                </a:gs>
              </a:gsLst>
              <a:lin ang="0" scaled="0"/>
              <a:tileRect/>
            </a:gra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custDataLst>
              <p:tags r:id="rId4"/>
            </p:custDataLst>
          </p:nvPr>
        </p:nvCxnSpPr>
        <p:spPr>
          <a:xfrm>
            <a:off x="7084253" y="4567943"/>
            <a:ext cx="5563892" cy="0"/>
          </a:xfrm>
          <a:prstGeom prst="line">
            <a:avLst/>
          </a:prstGeom>
          <a:ln>
            <a:gradFill flip="none" rotWithShape="1">
              <a:gsLst>
                <a:gs pos="0">
                  <a:schemeClr val="tx2">
                    <a:lumMod val="20000"/>
                    <a:lumOff val="80000"/>
                    <a:alpha val="0"/>
                  </a:schemeClr>
                </a:gs>
                <a:gs pos="100000">
                  <a:schemeClr val="accent1">
                    <a:alpha val="50000"/>
                  </a:schemeClr>
                </a:gs>
              </a:gsLst>
              <a:lin ang="0" scaled="0"/>
              <a:tileRect/>
            </a:gradFill>
          </a:ln>
        </p:spPr>
        <p:style>
          <a:lnRef idx="1">
            <a:schemeClr val="accent1"/>
          </a:lnRef>
          <a:fillRef idx="0">
            <a:schemeClr val="accent1"/>
          </a:fillRef>
          <a:effectRef idx="0">
            <a:schemeClr val="accent1"/>
          </a:effectRef>
          <a:fontRef idx="minor">
            <a:schemeClr val="tx1"/>
          </a:fontRef>
        </p:style>
      </p:cxnSp>
      <p:sp>
        <p:nvSpPr>
          <p:cNvPr id="9" name="序号"/>
          <p:cNvSpPr txBox="1"/>
          <p:nvPr>
            <p:custDataLst>
              <p:tags r:id="rId5"/>
            </p:custDataLst>
          </p:nvPr>
        </p:nvSpPr>
        <p:spPr>
          <a:xfrm>
            <a:off x="5244465" y="1333500"/>
            <a:ext cx="625475" cy="845820"/>
          </a:xfrm>
          <a:prstGeom prst="rect">
            <a:avLst/>
          </a:prstGeom>
          <a:noFill/>
        </p:spPr>
        <p:txBody>
          <a:bodyPr wrap="square" lIns="0" tIns="0" rIns="0" bIns="0" rtlCol="0" anchor="b" anchorCtr="0">
            <a:normAutofit/>
          </a:bodyPr>
          <a:p>
            <a:pPr algn="l">
              <a:lnSpc>
                <a:spcPct val="130000"/>
              </a:lnSpc>
              <a:buClrTx/>
              <a:buSzTx/>
              <a:buFontTx/>
            </a:pPr>
            <a:r>
              <a:rPr lang="en-US" altLang="zh-CN" sz="2800" dirty="0">
                <a:ln>
                  <a:solidFill>
                    <a:schemeClr val="accent1"/>
                  </a:solidFill>
                </a:ln>
                <a:noFill/>
                <a:latin typeface="MiSans Heavy" panose="00000A00000000000000" charset="-122"/>
                <a:ea typeface="MiSans" panose="00000500000000000000" charset="-122"/>
                <a:cs typeface="MiSans" panose="00000500000000000000" charset="-122"/>
                <a:sym typeface="MiSans Heavy" panose="00000A00000000000000" charset="-122"/>
              </a:rPr>
              <a:t>01.</a:t>
            </a:r>
            <a:endParaRPr lang="en-US" altLang="zh-CN" sz="2800" dirty="0">
              <a:ln>
                <a:solidFill>
                  <a:schemeClr val="accent1"/>
                </a:solidFill>
              </a:ln>
              <a:noFill/>
              <a:latin typeface="MiSans Heavy" panose="00000A00000000000000" charset="-122"/>
              <a:ea typeface="MiSans" panose="00000500000000000000" charset="-122"/>
              <a:cs typeface="MiSans" panose="00000500000000000000" charset="-122"/>
              <a:sym typeface="MiSans Heavy" panose="00000A00000000000000" charset="-122"/>
            </a:endParaRPr>
          </a:p>
        </p:txBody>
      </p:sp>
      <p:sp>
        <p:nvSpPr>
          <p:cNvPr id="11" name="标题"/>
          <p:cNvSpPr txBox="1"/>
          <p:nvPr>
            <p:custDataLst>
              <p:tags r:id="rId6"/>
            </p:custDataLst>
          </p:nvPr>
        </p:nvSpPr>
        <p:spPr>
          <a:xfrm>
            <a:off x="5968365" y="1393190"/>
            <a:ext cx="7259320" cy="770890"/>
          </a:xfrm>
          <a:prstGeom prst="rect">
            <a:avLst/>
          </a:prstGeom>
          <a:noFill/>
        </p:spPr>
        <p:txBody>
          <a:bodyPr wrap="square" lIns="0" tIns="0" rIns="0" bIns="0" rtlCol="0" anchor="b" anchorCtr="0">
            <a:normAutofit/>
          </a:bodyPr>
          <a:p>
            <a:pPr algn="l">
              <a:lnSpc>
                <a:spcPct val="100000"/>
              </a:lnSpc>
            </a:pPr>
            <a:r>
              <a:rPr lang="zh-CN" altLang="en-US" sz="2400" b="1" spc="300" dirty="0">
                <a:solidFill>
                  <a:schemeClr val="tx1">
                    <a:lumMod val="85000"/>
                    <a:lumOff val="15000"/>
                  </a:schemeClr>
                </a:solidFill>
                <a:latin typeface="MiSans" panose="00000500000000000000" charset="-122"/>
                <a:ea typeface="MiSans" panose="00000500000000000000" charset="-122"/>
                <a:sym typeface="MiSans" panose="00000500000000000000" charset="-122"/>
              </a:rPr>
              <a:t>IoT设备接入2023年度最大挑战是什么</a:t>
            </a:r>
            <a:endParaRPr lang="zh-CN" altLang="en-US" sz="2400" dirty="0">
              <a:effectLst/>
              <a:latin typeface="MiSans Heavy" panose="00000A00000000000000" charset="-122"/>
              <a:ea typeface="MiSans Heavy" panose="00000A00000000000000" charset="-122"/>
              <a:cs typeface="MiSans" panose="00000500000000000000" charset="-122"/>
              <a:sym typeface="MiSans" panose="00000500000000000000" charset="-122"/>
            </a:endParaRPr>
          </a:p>
        </p:txBody>
      </p:sp>
      <p:sp>
        <p:nvSpPr>
          <p:cNvPr id="12" name="序号"/>
          <p:cNvSpPr txBox="1"/>
          <p:nvPr>
            <p:custDataLst>
              <p:tags r:id="rId7"/>
            </p:custDataLst>
          </p:nvPr>
        </p:nvSpPr>
        <p:spPr>
          <a:xfrm>
            <a:off x="5222875" y="2434590"/>
            <a:ext cx="625475" cy="845820"/>
          </a:xfrm>
          <a:prstGeom prst="rect">
            <a:avLst/>
          </a:prstGeom>
          <a:noFill/>
        </p:spPr>
        <p:txBody>
          <a:bodyPr wrap="square" lIns="0" tIns="0" rIns="0" bIns="0" rtlCol="0" anchor="b" anchorCtr="0">
            <a:normAutofit/>
          </a:bodyPr>
          <a:p>
            <a:pPr algn="l">
              <a:lnSpc>
                <a:spcPct val="130000"/>
              </a:lnSpc>
              <a:buClrTx/>
              <a:buSzTx/>
              <a:buFontTx/>
            </a:pPr>
            <a:r>
              <a:rPr lang="en-US" altLang="zh-CN" sz="2800" dirty="0">
                <a:ln>
                  <a:solidFill>
                    <a:schemeClr val="accent1"/>
                  </a:solidFill>
                </a:ln>
                <a:noFill/>
                <a:latin typeface="MiSans Heavy" panose="00000A00000000000000" charset="-122"/>
                <a:ea typeface="MiSans" panose="00000500000000000000" charset="-122"/>
                <a:cs typeface="MiSans" panose="00000500000000000000" charset="-122"/>
                <a:sym typeface="MiSans Heavy" panose="00000A00000000000000" charset="-122"/>
              </a:rPr>
              <a:t>02.</a:t>
            </a:r>
            <a:endParaRPr lang="en-US" altLang="zh-CN" sz="2800" dirty="0">
              <a:ln>
                <a:solidFill>
                  <a:schemeClr val="accent1"/>
                </a:solidFill>
              </a:ln>
              <a:noFill/>
              <a:latin typeface="MiSans Heavy" panose="00000A00000000000000" charset="-122"/>
              <a:ea typeface="MiSans" panose="00000500000000000000" charset="-122"/>
              <a:cs typeface="MiSans" panose="00000500000000000000" charset="-122"/>
              <a:sym typeface="MiSans Heavy" panose="00000A00000000000000" charset="-122"/>
            </a:endParaRPr>
          </a:p>
        </p:txBody>
      </p:sp>
      <p:sp>
        <p:nvSpPr>
          <p:cNvPr id="13" name="标题"/>
          <p:cNvSpPr txBox="1"/>
          <p:nvPr>
            <p:custDataLst>
              <p:tags r:id="rId8"/>
            </p:custDataLst>
          </p:nvPr>
        </p:nvSpPr>
        <p:spPr>
          <a:xfrm>
            <a:off x="6028055" y="2494280"/>
            <a:ext cx="6275705" cy="770890"/>
          </a:xfrm>
          <a:prstGeom prst="rect">
            <a:avLst/>
          </a:prstGeom>
          <a:noFill/>
        </p:spPr>
        <p:txBody>
          <a:bodyPr wrap="square" lIns="0" tIns="0" rIns="0" bIns="0" rtlCol="0" anchor="b" anchorCtr="0">
            <a:normAutofit/>
          </a:bodyPr>
          <a:p>
            <a:pPr algn="l">
              <a:lnSpc>
                <a:spcPct val="100000"/>
              </a:lnSpc>
            </a:pPr>
            <a:r>
              <a:rPr lang="zh-CN" altLang="en-US" sz="2400" b="1" spc="300" dirty="0">
                <a:solidFill>
                  <a:schemeClr val="tx1">
                    <a:lumMod val="85000"/>
                    <a:lumOff val="15000"/>
                  </a:schemeClr>
                </a:solidFill>
                <a:latin typeface="MiSans" panose="00000500000000000000" charset="-122"/>
                <a:ea typeface="MiSans" panose="00000500000000000000" charset="-122"/>
                <a:sym typeface="MiSans" panose="00000500000000000000" charset="-122"/>
              </a:rPr>
              <a:t>面临的挑战是什么</a:t>
            </a:r>
            <a:endParaRPr lang="zh-CN" altLang="en-US" sz="2400" dirty="0">
              <a:effectLst/>
              <a:latin typeface="MiSans Heavy" panose="00000A00000000000000" charset="-122"/>
              <a:ea typeface="MiSans Heavy" panose="00000A00000000000000" charset="-122"/>
              <a:cs typeface="MiSans" panose="00000500000000000000" charset="-122"/>
              <a:sym typeface="MiSans" panose="00000500000000000000" charset="-122"/>
            </a:endParaRPr>
          </a:p>
        </p:txBody>
      </p:sp>
      <p:sp>
        <p:nvSpPr>
          <p:cNvPr id="14" name="序号"/>
          <p:cNvSpPr txBox="1"/>
          <p:nvPr>
            <p:custDataLst>
              <p:tags r:id="rId9"/>
            </p:custDataLst>
          </p:nvPr>
        </p:nvSpPr>
        <p:spPr>
          <a:xfrm>
            <a:off x="6476365" y="3543300"/>
            <a:ext cx="625475" cy="845820"/>
          </a:xfrm>
          <a:prstGeom prst="rect">
            <a:avLst/>
          </a:prstGeom>
          <a:noFill/>
        </p:spPr>
        <p:txBody>
          <a:bodyPr wrap="square" lIns="0" tIns="0" rIns="0" bIns="0" rtlCol="0" anchor="b" anchorCtr="0">
            <a:normAutofit/>
          </a:bodyPr>
          <a:p>
            <a:pPr algn="l">
              <a:lnSpc>
                <a:spcPct val="130000"/>
              </a:lnSpc>
              <a:buClrTx/>
              <a:buSzTx/>
              <a:buFontTx/>
            </a:pPr>
            <a:r>
              <a:rPr lang="en-US" altLang="zh-CN" sz="2800" dirty="0">
                <a:ln>
                  <a:solidFill>
                    <a:schemeClr val="accent1"/>
                  </a:solidFill>
                </a:ln>
                <a:noFill/>
                <a:latin typeface="MiSans Heavy" panose="00000A00000000000000" charset="-122"/>
                <a:ea typeface="MiSans" panose="00000500000000000000" charset="-122"/>
                <a:cs typeface="MiSans" panose="00000500000000000000" charset="-122"/>
                <a:sym typeface="MiSans Heavy" panose="00000A00000000000000" charset="-122"/>
              </a:rPr>
              <a:t>03.</a:t>
            </a:r>
            <a:endParaRPr lang="en-US" altLang="zh-CN" sz="2800" dirty="0">
              <a:ln>
                <a:solidFill>
                  <a:schemeClr val="accent1"/>
                </a:solidFill>
              </a:ln>
              <a:noFill/>
              <a:latin typeface="MiSans Heavy" panose="00000A00000000000000" charset="-122"/>
              <a:ea typeface="MiSans" panose="00000500000000000000" charset="-122"/>
              <a:cs typeface="MiSans" panose="00000500000000000000" charset="-122"/>
              <a:sym typeface="MiSans Heavy" panose="00000A00000000000000" charset="-122"/>
            </a:endParaRPr>
          </a:p>
        </p:txBody>
      </p:sp>
      <p:sp>
        <p:nvSpPr>
          <p:cNvPr id="17" name="标题"/>
          <p:cNvSpPr txBox="1"/>
          <p:nvPr>
            <p:custDataLst>
              <p:tags r:id="rId10"/>
            </p:custDataLst>
          </p:nvPr>
        </p:nvSpPr>
        <p:spPr>
          <a:xfrm>
            <a:off x="7271385" y="3608070"/>
            <a:ext cx="5377180" cy="770890"/>
          </a:xfrm>
          <a:prstGeom prst="rect">
            <a:avLst/>
          </a:prstGeom>
          <a:noFill/>
        </p:spPr>
        <p:txBody>
          <a:bodyPr wrap="square" lIns="0" tIns="0" rIns="0" bIns="0" rtlCol="0" anchor="b" anchorCtr="0">
            <a:normAutofit/>
          </a:bodyPr>
          <a:p>
            <a:pPr algn="l">
              <a:lnSpc>
                <a:spcPct val="100000"/>
              </a:lnSpc>
            </a:pPr>
            <a:r>
              <a:rPr lang="zh-CN" altLang="en-US" sz="2400" b="1" spc="300" dirty="0">
                <a:solidFill>
                  <a:schemeClr val="tx1">
                    <a:lumMod val="85000"/>
                    <a:lumOff val="15000"/>
                  </a:schemeClr>
                </a:solidFill>
                <a:latin typeface="MiSans" panose="00000500000000000000" charset="-122"/>
                <a:ea typeface="MiSans" panose="00000500000000000000" charset="-122"/>
                <a:sym typeface="MiSans" panose="00000500000000000000" charset="-122"/>
              </a:rPr>
              <a:t>如何解决这些挑战</a:t>
            </a:r>
            <a:endParaRPr lang="zh-CN" altLang="en-US" sz="2400" dirty="0">
              <a:effectLst/>
              <a:latin typeface="MiSans Heavy" panose="00000A00000000000000" charset="-122"/>
              <a:ea typeface="MiSans Heavy" panose="00000A00000000000000" charset="-122"/>
              <a:cs typeface="MiSans" panose="00000500000000000000" charset="-122"/>
              <a:sym typeface="MiSans" panose="00000500000000000000" charset="-122"/>
            </a:endParaRPr>
          </a:p>
        </p:txBody>
      </p:sp>
      <p:sp>
        <p:nvSpPr>
          <p:cNvPr id="18" name="序号"/>
          <p:cNvSpPr txBox="1"/>
          <p:nvPr>
            <p:custDataLst>
              <p:tags r:id="rId11"/>
            </p:custDataLst>
          </p:nvPr>
        </p:nvSpPr>
        <p:spPr>
          <a:xfrm>
            <a:off x="6478270" y="4639310"/>
            <a:ext cx="625475" cy="845820"/>
          </a:xfrm>
          <a:prstGeom prst="rect">
            <a:avLst/>
          </a:prstGeom>
          <a:noFill/>
        </p:spPr>
        <p:txBody>
          <a:bodyPr wrap="square" lIns="0" tIns="0" rIns="0" bIns="0" rtlCol="0" anchor="b" anchorCtr="0">
            <a:normAutofit/>
          </a:bodyPr>
          <a:p>
            <a:pPr algn="l">
              <a:lnSpc>
                <a:spcPct val="130000"/>
              </a:lnSpc>
              <a:buClrTx/>
              <a:buSzTx/>
              <a:buFontTx/>
            </a:pPr>
            <a:r>
              <a:rPr lang="en-US" altLang="zh-CN" sz="2800" dirty="0">
                <a:ln>
                  <a:solidFill>
                    <a:schemeClr val="accent1"/>
                  </a:solidFill>
                </a:ln>
                <a:noFill/>
                <a:latin typeface="MiSans Heavy" panose="00000A00000000000000" charset="-122"/>
                <a:ea typeface="MiSans" panose="00000500000000000000" charset="-122"/>
                <a:cs typeface="MiSans" panose="00000500000000000000" charset="-122"/>
                <a:sym typeface="MiSans Heavy" panose="00000A00000000000000" charset="-122"/>
              </a:rPr>
              <a:t>04.</a:t>
            </a:r>
            <a:endParaRPr lang="en-US" altLang="zh-CN" sz="2800" dirty="0">
              <a:ln>
                <a:solidFill>
                  <a:schemeClr val="accent1"/>
                </a:solidFill>
              </a:ln>
              <a:noFill/>
              <a:latin typeface="MiSans Heavy" panose="00000A00000000000000" charset="-122"/>
              <a:ea typeface="MiSans" panose="00000500000000000000" charset="-122"/>
              <a:cs typeface="MiSans" panose="00000500000000000000" charset="-122"/>
              <a:sym typeface="MiSans Heavy" panose="00000A00000000000000" charset="-122"/>
            </a:endParaRPr>
          </a:p>
        </p:txBody>
      </p:sp>
      <p:sp>
        <p:nvSpPr>
          <p:cNvPr id="19" name="标题"/>
          <p:cNvSpPr txBox="1"/>
          <p:nvPr>
            <p:custDataLst>
              <p:tags r:id="rId12"/>
            </p:custDataLst>
          </p:nvPr>
        </p:nvSpPr>
        <p:spPr>
          <a:xfrm>
            <a:off x="7296150" y="4699000"/>
            <a:ext cx="4620260" cy="770890"/>
          </a:xfrm>
          <a:prstGeom prst="rect">
            <a:avLst/>
          </a:prstGeom>
          <a:noFill/>
        </p:spPr>
        <p:txBody>
          <a:bodyPr wrap="square" lIns="0" tIns="0" rIns="0" bIns="0" rtlCol="0" anchor="b" anchorCtr="0">
            <a:normAutofit/>
          </a:bodyPr>
          <a:p>
            <a:pPr algn="l">
              <a:lnSpc>
                <a:spcPct val="100000"/>
              </a:lnSpc>
            </a:pPr>
            <a:r>
              <a:rPr lang="zh-CN" altLang="en-US" sz="2400" b="1" spc="300" dirty="0">
                <a:solidFill>
                  <a:schemeClr val="tx1">
                    <a:lumMod val="85000"/>
                    <a:lumOff val="15000"/>
                  </a:schemeClr>
                </a:solidFill>
                <a:latin typeface="MiSans" panose="00000500000000000000" charset="-122"/>
                <a:ea typeface="MiSans" panose="00000500000000000000" charset="-122"/>
                <a:sym typeface="MiSans" panose="00000500000000000000" charset="-122"/>
              </a:rPr>
              <a:t>解决这些挑战后的结果和价值</a:t>
            </a:r>
            <a:endParaRPr lang="zh-CN" altLang="en-US" sz="2400" dirty="0">
              <a:effectLst/>
              <a:latin typeface="MiSans Heavy" panose="00000A00000000000000" charset="-122"/>
              <a:ea typeface="MiSans Heavy" panose="00000A00000000000000" charset="-122"/>
              <a:cs typeface="MiSans" panose="00000500000000000000" charset="-122"/>
              <a:sym typeface="MiSans" panose="00000500000000000000" charset="-122"/>
            </a:endParaRPr>
          </a:p>
        </p:txBody>
      </p:sp>
    </p:spTree>
    <p:custDataLst>
      <p:tags r:id="rId13"/>
    </p:custDataLst>
  </p:cSld>
  <p:clrMapOvr>
    <a:masterClrMapping/>
  </p:clrMapOvr>
</p:sld>
</file>

<file path=ppt/tags/tag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1.0"/>
</p:tagLst>
</file>

<file path=ppt/tags/tag1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9"/>
  <p:tag name="KSO_WM_UNIT_ID" val="_1*i*9"/>
  <p:tag name="KSO_WM_UNIT_LAYERLEVEL" val="1"/>
  <p:tag name="KSO_WM_TAG_VERSION" val="1.0"/>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10*i*1"/>
  <p:tag name="KSO_WM_UNIT_LAYERLEVEL" val="1"/>
  <p:tag name="KSO_WM_TAG_VERSION" val="1.0"/>
</p:tagLst>
</file>

<file path=ppt/tags/tag103.xml><?xml version="1.0" encoding="utf-8"?>
<p:tagLst xmlns:p="http://schemas.openxmlformats.org/presentationml/2006/main">
  <p:tag name="KSO_WM_UNIT_ISCONTENTSTITLE" val="0"/>
  <p:tag name="KSO_WM_UNIT_ISNUMDGMTITLE" val="0"/>
  <p:tag name="KSO_WM_UNIT_PRESET_TEXT" val="添加文档副标题"/>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_10*b*1"/>
  <p:tag name="KSO_WM_UNIT_LAYERLEVEL" val="1"/>
  <p:tag name="KSO_WM_TAG_VERSION" val="1.0"/>
  <p:tag name="KSO_WM_BEAUTIFY_FLAG" val="#wm#"/>
  <p:tag name="KSO_WM_UNIT_CONTENT_GROUP_TYPE" val="titlestyle"/>
</p:tagLst>
</file>

<file path=ppt/tags/tag104.xml><?xml version="1.0" encoding="utf-8"?>
<p:tagLst xmlns:p="http://schemas.openxmlformats.org/presentationml/2006/main">
  <p:tag name="KSO_WM_UNIT_ISCONTENTSTITLE" val="0"/>
  <p:tag name="KSO_WM_UNIT_ISNUMDGMTITLE" val="0"/>
  <p:tag name="KSO_WM_UNIT_PRESET_TEXT" val="单击此处添加标题内容&#1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0*a*1"/>
  <p:tag name="KSO_WM_UNIT_LAYERLEVEL" val="1"/>
  <p:tag name="KSO_WM_TAG_VERSION" val="1.0"/>
  <p:tag name="KSO_WM_BEAUTIFY_FLAG" val="#wm#"/>
  <p:tag name="KSO_WM_UNIT_CONTENT_GROUP_TYPE" val="titlestyle"/>
</p:tagLst>
</file>

<file path=ppt/tags/tag10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0*i*2"/>
  <p:tag name="KSO_WM_UNIT_LAYERLEVEL" val="1"/>
  <p:tag name="KSO_WM_TAG_VERSION" val="1.0"/>
  <p:tag name="KSO_WM_UNIT_CONTENT_GROUP_TYPE" val="titlestyle"/>
  <p:tag name="KSO_WM_UNIT_TYPE" val="i"/>
  <p:tag name="KSO_WM_UNIT_INDEX" val="2"/>
</p:tagLst>
</file>

<file path=ppt/tags/tag10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0*i*3"/>
  <p:tag name="KSO_WM_UNIT_LAYERLEVEL" val="1"/>
  <p:tag name="KSO_WM_TAG_VERSION" val="1.0"/>
  <p:tag name="KSO_WM_UNIT_CONTENT_GROUP_TYPE" val="titlestyle"/>
  <p:tag name="KSO_WM_UNIT_TYPE" val="i"/>
  <p:tag name="KSO_WM_UNIT_INDEX" val="3"/>
</p:tagLst>
</file>

<file path=ppt/tags/tag10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0*i*4"/>
  <p:tag name="KSO_WM_UNIT_LAYERLEVEL" val="1"/>
  <p:tag name="KSO_WM_TAG_VERSION" val="1.0"/>
  <p:tag name="KSO_WM_UNIT_CONTENT_GROUP_TYPE" val="titlestyle"/>
  <p:tag name="KSO_WM_UNIT_TYPE" val="i"/>
  <p:tag name="KSO_WM_UNIT_INDEX" val="4"/>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0"/>
  <p:tag name="KSO_WM_UNIT_ID" val="_1*i*10"/>
  <p:tag name="KSO_WM_UNIT_LAYERLEVEL" val="1"/>
  <p:tag name="KSO_WM_TAG_VERSION" val="1.0"/>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1.0"/>
</p:tagLst>
</file>

<file path=ppt/tags/tag11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2"/>
  <p:tag name="KSO_WM_UNIT_ID" val="_11*i*2"/>
  <p:tag name="KSO_WM_UNIT_LAYERLEVEL" val="1"/>
  <p:tag name="KSO_WM_TAG_VERSION" val="1.0"/>
</p:tagLst>
</file>

<file path=ppt/tags/tag11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1.0"/>
</p:tagLst>
</file>

<file path=ppt/tags/tag11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4"/>
  <p:tag name="KSO_WM_UNIT_ID" val="_11*i*4"/>
  <p:tag name="KSO_WM_UNIT_LAYERLEVEL" val="1"/>
  <p:tag name="KSO_WM_TAG_VERSION" val="1.0"/>
</p:tagLst>
</file>

<file path=ppt/tags/tag11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5"/>
  <p:tag name="KSO_WM_UNIT_ID" val="_11*i*5"/>
  <p:tag name="KSO_WM_UNIT_LAYERLEVEL" val="1"/>
  <p:tag name="KSO_WM_TAG_VERSION" val="1.0"/>
</p:tagLst>
</file>

<file path=ppt/tags/tag11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6"/>
  <p:tag name="KSO_WM_UNIT_ID" val="_11*i*6"/>
  <p:tag name="KSO_WM_UNIT_LAYERLEVEL" val="1"/>
  <p:tag name="KSO_WM_TAG_VERSION" val="1.0"/>
</p:tagLst>
</file>

<file path=ppt/tags/tag11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7"/>
  <p:tag name="KSO_WM_UNIT_ID" val="_11*i*7"/>
  <p:tag name="KSO_WM_UNIT_LAYERLEVEL" val="1"/>
  <p:tag name="KSO_WM_TAG_VERSION" val="1.0"/>
</p:tagLst>
</file>

<file path=ppt/tags/tag118.xml><?xml version="1.0" encoding="utf-8"?>
<p:tagLst xmlns:p="http://schemas.openxmlformats.org/presentationml/2006/main">
  <p:tag name="KSO_WM_UNIT_SUBTYPE" val="b"/>
  <p:tag name="KSO_WM_UNIT_PRESET_TEXT" val="汇报人：稻小壳"/>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11*f*1"/>
  <p:tag name="KSO_WM_UNIT_LAYERLEVEL" val="1"/>
  <p:tag name="KSO_WM_TAG_VERSION" val="1.0"/>
  <p:tag name="KSO_WM_BEAUTIFY_FLAG" val="#wm#"/>
  <p:tag name="KSO_WM_UNIT_CONTENT_GROUP_TYPE" val="contentchip"/>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_11*i*8"/>
  <p:tag name="KSO_WM_UNIT_LAYERLEVEL" val="1"/>
  <p:tag name="KSO_WM_TAG_VERSION" val="1.0"/>
  <p:tag name="KSO_WM_BEAUTIFY_FLAG" val="#wm#"/>
</p:tagLst>
</file>

<file path=ppt/tags/tag1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1"/>
  <p:tag name="KSO_WM_UNIT_ID" val="_1*i*11"/>
  <p:tag name="KSO_WM_UNIT_LAYERLEVEL" val="1"/>
  <p:tag name="KSO_WM_TAG_VERSION" val="1.0"/>
</p:tagLst>
</file>

<file path=ppt/tags/tag12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9"/>
  <p:tag name="KSO_WM_UNIT_ID" val="_11*i*9"/>
  <p:tag name="KSO_WM_UNIT_LAYERLEVEL" val="1"/>
  <p:tag name="KSO_WM_TAG_VERSION" val="1.0"/>
</p:tagLst>
</file>

<file path=ppt/tags/tag12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0"/>
  <p:tag name="KSO_WM_UNIT_ID" val="_11*i*10"/>
  <p:tag name="KSO_WM_UNIT_LAYERLEVEL" val="1"/>
  <p:tag name="KSO_WM_TAG_VERSION" val="1.0"/>
</p:tagLst>
</file>

<file path=ppt/tags/tag12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1"/>
  <p:tag name="KSO_WM_UNIT_ID" val="_11*i*11"/>
  <p:tag name="KSO_WM_UNIT_LAYERLEVEL" val="1"/>
  <p:tag name="KSO_WM_TAG_VERSION" val="1.0"/>
</p:tagLst>
</file>

<file path=ppt/tags/tag12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2"/>
  <p:tag name="KSO_WM_UNIT_ID" val="_11*i*12"/>
  <p:tag name="KSO_WM_UNIT_LAYERLEVEL" val="1"/>
  <p:tag name="KSO_WM_TAG_VERSION" val="1.0"/>
</p:tagLst>
</file>

<file path=ppt/tags/tag12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3"/>
  <p:tag name="KSO_WM_UNIT_ID" val="_11*i*13"/>
  <p:tag name="KSO_WM_UNIT_LAYERLEVEL" val="1"/>
  <p:tag name="KSO_WM_TAG_VERSION" val="1.0"/>
</p:tagLst>
</file>

<file path=ppt/tags/tag125.xml><?xml version="1.0" encoding="utf-8"?>
<p:tagLst xmlns:p="http://schemas.openxmlformats.org/presentationml/2006/main">
  <p:tag name="KSO_WM_UNIT_ISCONTENTSTITLE" val="0"/>
  <p:tag name="KSO_WM_UNIT_ISNUMDGMTITLE" val="0"/>
  <p:tag name="KSO_WM_UNIT_PRESET_TEXT" val="感谢您的观看"/>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1*a*1"/>
  <p:tag name="KSO_WM_UNIT_LAYERLEVEL" val="1"/>
  <p:tag name="KSO_WM_TAG_VERSION" val="1.0"/>
  <p:tag name="KSO_WM_BEAUTIFY_FLAG" val="#wm#"/>
  <p:tag name="KSO_WM_UNIT_CONTENT_GROUP_TYPE" val="contentchip"/>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1.0"/>
</p:tagLst>
</file>

<file path=ppt/tags/tag1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2"/>
  <p:tag name="KSO_WM_UNIT_ID" val="_1*i*12"/>
  <p:tag name="KSO_WM_UNIT_LAYERLEVEL" val="1"/>
  <p:tag name="KSO_WM_TAG_VERSION" val="1.0"/>
</p:tagLst>
</file>

<file path=ppt/tags/tag13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2"/>
  <p:tag name="KSO_WM_UNIT_LAYERLEVEL" val="1"/>
  <p:tag name="KSO_WM_TAG_VERSION" val="1.0"/>
  <p:tag name="KSO_WM_UNIT_CONTENT_GROUP_TYPE" val="titlestyle"/>
  <p:tag name="KSO_WM_UNIT_TYPE" val="i"/>
  <p:tag name="KSO_WM_UNIT_INDEX" val="2"/>
</p:tagLst>
</file>

<file path=ppt/tags/tag13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3"/>
  <p:tag name="KSO_WM_UNIT_LAYERLEVEL" val="1"/>
  <p:tag name="KSO_WM_TAG_VERSION" val="1.0"/>
  <p:tag name="KSO_WM_UNIT_CONTENT_GROUP_TYPE" val="titlestyle"/>
  <p:tag name="KSO_WM_UNIT_TYPE" val="i"/>
  <p:tag name="KSO_WM_UNIT_INDEX" val="3"/>
</p:tagLst>
</file>

<file path=ppt/tags/tag13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4"/>
  <p:tag name="KSO_WM_UNIT_LAYERLEVEL" val="1"/>
  <p:tag name="KSO_WM_TAG_VERSION" val="1.0"/>
  <p:tag name="KSO_WM_UNIT_CONTENT_GROUP_TYPE" val="titlestyle"/>
  <p:tag name="KSO_WM_UNIT_TYPE" val="i"/>
  <p:tag name="KSO_WM_UNIT_INDEX" val="4"/>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3;二级&#13;三级&#13;四级&#13;五级"/>
  <p:tag name="KSO_WM_UNIT_NOCLEAR" val="0"/>
  <p:tag name="KSO_WM_UNIT_TYPE" val="f"/>
  <p:tag name="KSO_WM_UNIT_INDEX" val="1"/>
  <p:tag name="KSO_WM_TEMPLATE_CATEGORY" val="custom"/>
  <p:tag name="KSO_WM_TEMPLATE_INDEX" val="20230251"/>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TEMPLATE_CATEGORY" val="custom"/>
  <p:tag name="KSO_WM_TEMPLATE_INDEX" val="20230251"/>
</p:tagLst>
</file>

<file path=ppt/tags/tag138.xml><?xml version="1.0" encoding="utf-8"?>
<p:tagLst xmlns:p="http://schemas.openxmlformats.org/presentationml/2006/main">
  <p:tag name="KSO_WM_TEMPLATE_SUBCATEGORY" val="29"/>
  <p:tag name="KSO_WM_TEMPLATE_MASTER_TYPE" val="0"/>
  <p:tag name="KSO_WM_TEMPLATE_COLOR_TYPE" val="0"/>
  <p:tag name="KSO_WM_TAG_VERSION" val="1.0"/>
  <p:tag name="KSO_WM_BEAUTIFY_FLAG" val="#wm#"/>
  <p:tag name="KSO_WM_TEMPLATE_CATEGORY" val="custom"/>
  <p:tag name="KSO_WM_TEMPLATE_INDEX" val="20230251"/>
  <p:tag name="KSO_WM_SPECIAL_SOURCE" val="bdnull"/>
  <p:tag name="KSO_WM_TEMPLATE_THUMBS_INDEX" val="1、9"/>
</p:tagLst>
</file>

<file path=ppt/tags/tag139.xml><?xml version="1.0" encoding="utf-8"?>
<p:tagLst xmlns:p="http://schemas.openxmlformats.org/presentationml/2006/main">
  <p:tag name="KSO_WM_UNIT_SUBTYPE" val="b"/>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0251_1*f*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汇报人：WPS"/>
</p:tagLst>
</file>

<file path=ppt/tags/tag1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3"/>
  <p:tag name="KSO_WM_UNIT_ID" val="_1*i*13"/>
  <p:tag name="KSO_WM_UNIT_LAYERLEVEL" val="1"/>
  <p:tag name="KSO_WM_TAG_VERSION" val="1.0"/>
</p:tagLst>
</file>

<file path=ppt/tags/tag14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1*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单击添加文档标题"/>
</p:tagLst>
</file>

<file path=ppt/tags/tag141.xml><?xml version="1.0" encoding="utf-8"?>
<p:tagLst xmlns:p="http://schemas.openxmlformats.org/presentationml/2006/main">
  <p:tag name="KSO_WM_UNIT_NOCLEAR" val="0"/>
  <p:tag name="KSO_WM_UNIT_VALUE" val="48"/>
  <p:tag name="KSO_WM_UNIT_HIGHLIGHT" val="0"/>
  <p:tag name="KSO_WM_UNIT_COMPATIBLE" val="0"/>
  <p:tag name="KSO_WM_UNIT_DIAGRAM_ISNUMVISUAL" val="0"/>
  <p:tag name="KSO_WM_UNIT_DIAGRAM_ISREFERUNIT" val="0"/>
  <p:tag name="KSO_WM_UNIT_TYPE" val="b"/>
  <p:tag name="KSO_WM_UNIT_INDEX" val="1"/>
  <p:tag name="KSO_WM_UNIT_ID" val="custom20230251_1*b*1"/>
  <p:tag name="KSO_WM_TEMPLATE_CATEGORY" val="custom"/>
  <p:tag name="KSO_WM_TEMPLATE_INDEX" val="20230251"/>
  <p:tag name="KSO_WM_UNIT_LAYERLEVEL" val="1"/>
  <p:tag name="KSO_WM_TAG_VERSION" val="1.0"/>
  <p:tag name="KSO_WM_BEAUTIFY_FLAG" val="#wm#"/>
  <p:tag name="KSO_WM_UNIT_ISCONTENTSTITLE" val="0"/>
  <p:tag name="KSO_WM_UNIT_ISNUMDGMTITLE" val="0"/>
  <p:tag name="KSO_WM_UNIT_CONTENT_GROUP_TYPE" val="contentchip"/>
  <p:tag name="KSO_WM_UNIT_PRESET_TEXT" val="NEW PRODUCT"/>
</p:tagLst>
</file>

<file path=ppt/tags/tag142.xml><?xml version="1.0" encoding="utf-8"?>
<p:tagLst xmlns:p="http://schemas.openxmlformats.org/presentationml/2006/main">
  <p:tag name="KSO_WM_SLIDE_ID" val="custom20230251_1"/>
  <p:tag name="KSO_WM_TEMPLATE_SUBCATEGORY" val="29"/>
  <p:tag name="KSO_WM_TEMPLATE_MASTER_TYPE" val="0"/>
  <p:tag name="KSO_WM_TEMPLATE_COLOR_TYPE" val="0"/>
  <p:tag name="KSO_WM_SLIDE_ITEM_CNT" val="0"/>
  <p:tag name="KSO_WM_SLIDE_INDEX" val="1"/>
  <p:tag name="KSO_WM_TAG_VERSION" val="1.0"/>
  <p:tag name="KSO_WM_BEAUTIFY_FLAG" val="#wm#"/>
  <p:tag name="KSO_WM_TEMPLATE_CATEGORY" val="custom"/>
  <p:tag name="KSO_WM_TEMPLATE_INDEX" val="20230251"/>
  <p:tag name="KSO_WM_SLIDE_TYPE" val="title"/>
  <p:tag name="KSO_WM_SLIDE_SUBTYPE" val="pureTxt"/>
  <p:tag name="KSO_WM_SLIDE_LAYOUT" val="a_b_f"/>
  <p:tag name="KSO_WM_SLIDE_LAYOUT_CNT" val="1_1_1"/>
  <p:tag name="KSO_WM_SPECIAL_SOURCE" val="bdnull"/>
  <p:tag name="KSO_WM_TEMPLATE_THUMBS_INDEX" val="1、9"/>
  <p:tag name="KSO_WM_SLIDE_CONTENT_AREA" val="{&quot;left&quot;:&quot;32.85&quot;,&quot;top&quot;:&quot;119.55&quot;,&quot;width&quot;:&quot;539.75&quot;,&quot;height&quot;:&quot;310.35&quot;}"/>
</p:tagLst>
</file>

<file path=ppt/tags/tag143.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custom20230251_5*b*1"/>
  <p:tag name="KSO_WM_TEMPLATE_CATEGORY" val="custom"/>
  <p:tag name="KSO_WM_TEMPLATE_INDEX" val="20230251"/>
  <p:tag name="KSO_WM_UNIT_LAYERLEVEL" val="1"/>
  <p:tag name="KSO_WM_TAG_VERSION" val="1.0"/>
  <p:tag name="KSO_WM_BEAUTIFY_FLAG" val="#wm#"/>
  <p:tag name="KSO_WM_DIAGRAM_GROUP_CODE" val="l1-1"/>
  <p:tag name="KSO_WM_UNIT_PRESET_TEXT" val="CONTENTS"/>
  <p:tag name="KSO_WM_UNIT_TEXT_FILL_FORE_SCHEMECOLOR_INDEX" val="5"/>
  <p:tag name="KSO_WM_UNIT_TEXT_FILL_TYPE" val="1"/>
  <p:tag name="KSO_WM_UNIT_TEXT_SHADOW_SCHEMECOLOR_INDEX" val="5"/>
  <p:tag name="KSO_WM_UNIT_USESOURCEFORMAT_APPLY" val="0"/>
</p:tagLst>
</file>

<file path=ppt/tags/tag144.xml><?xml version="1.0" encoding="utf-8"?>
<p:tagLst xmlns:p="http://schemas.openxmlformats.org/presentationml/2006/main">
  <p:tag name="KSO_WM_UNIT_ISCONTENTSTITLE" val="1"/>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5*a*1"/>
  <p:tag name="KSO_WM_TEMPLATE_CATEGORY" val="custom"/>
  <p:tag name="KSO_WM_TEMPLATE_INDEX" val="20230251"/>
  <p:tag name="KSO_WM_UNIT_LAYERLEVEL" val="1"/>
  <p:tag name="KSO_WM_TAG_VERSION" val="1.0"/>
  <p:tag name="KSO_WM_BEAUTIFY_FLAG" val="#wm#"/>
  <p:tag name="KSO_WM_DIAGRAM_GROUP_CODE" val="l1-1"/>
  <p:tag name="KSO_WM_UNIT_PRESET_TEXT" val="目录"/>
  <p:tag name="KSO_WM_UNIT_TEXT_FILL_FORE_SCHEMECOLOR_INDEX" val="13"/>
  <p:tag name="KSO_WM_UNIT_TEXT_FILL_TYPE" val="1"/>
  <p:tag name="KSO_WM_UNIT_USESOURCEFORMAT_APPLY" val="0"/>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wm#"/>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4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48.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wm#"/>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5.xml><?xml version="1.0" encoding="utf-8"?>
<p:tagLst xmlns:p="http://schemas.openxmlformats.org/presentationml/2006/main">
  <p:tag name="KSO_WM_UNIT_ISCONTENTSTITLE" val="0"/>
  <p:tag name="KSO_WM_UNIT_ISNUMDGMTITLE" val="0"/>
  <p:tag name="KSO_WM_UNIT_PRESET_TEXT" val="单击添加文档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a*1"/>
  <p:tag name="KSO_WM_UNIT_LAYERLEVEL" val="1"/>
  <p:tag name="KSO_WM_TAG_VERSION" val="1.0"/>
  <p:tag name="KSO_WM_BEAUTIFY_FLAG" val="#wm#"/>
  <p:tag name="KSO_WM_UNIT_CONTENT_GROUP_TYPE" val="contentchip"/>
</p:tagLst>
</file>

<file path=ppt/tags/tag150.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5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54.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56.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58.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6.xml><?xml version="1.0" encoding="utf-8"?>
<p:tagLst xmlns:p="http://schemas.openxmlformats.org/presentationml/2006/main">
  <p:tag name="KSO_WM_UNIT_PRESET_TEXT" val="NEW PRODUCT"/>
  <p:tag name="KSO_WM_UNIT_NOCLEAR" val="0"/>
  <p:tag name="KSO_WM_UNIT_VALUE" val="48"/>
  <p:tag name="KSO_WM_UNIT_HIGHLIGHT" val="0"/>
  <p:tag name="KSO_WM_UNIT_COMPATIBLE" val="0"/>
  <p:tag name="KSO_WM_UNIT_DIAGRAM_ISNUMVISUAL" val="0"/>
  <p:tag name="KSO_WM_UNIT_DIAGRAM_ISREFERUNIT" val="0"/>
  <p:tag name="KSO_WM_UNIT_TYPE" val="b"/>
  <p:tag name="KSO_WM_UNIT_INDEX" val="1"/>
  <p:tag name="KSO_WM_UNIT_ID" val="_1*b*1"/>
  <p:tag name="KSO_WM_UNIT_LAYERLEVEL" val="1"/>
  <p:tag name="KSO_WM_TAG_VERSION" val="1.0"/>
  <p:tag name="KSO_WM_BEAUTIFY_FLAG" val="#wm#"/>
  <p:tag name="KSO_WM_UNIT_ISCONTENTSTITLE" val="0"/>
  <p:tag name="KSO_WM_UNIT_ISNUMDGMTITLE" val="0"/>
  <p:tag name="KSO_WM_UNIT_CONTENT_GROUP_TYPE" val="contentchip"/>
</p:tagLst>
</file>

<file path=ppt/tags/tag160.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62.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64.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66.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68.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0.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7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74.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76.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78.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80.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82.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84.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86.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88.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90.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19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93.xml><?xml version="1.0" encoding="utf-8"?>
<p:tagLst xmlns:p="http://schemas.openxmlformats.org/presentationml/2006/main">
  <p:tag name="KSO_WM_SLIDE_ID" val="custom20230251_5"/>
  <p:tag name="KSO_WM_TEMPLATE_SUBCATEGORY" val="29"/>
  <p:tag name="KSO_WM_TEMPLATE_MASTER_TYPE" val="0"/>
  <p:tag name="KSO_WM_TEMPLATE_COLOR_TYPE" val="0"/>
  <p:tag name="KSO_WM_SLIDE_ITEM_CNT" val="5"/>
  <p:tag name="KSO_WM_SLIDE_INDEX" val="5"/>
  <p:tag name="KSO_WM_TAG_VERSION" val="1.0"/>
  <p:tag name="KSO_WM_BEAUTIFY_FLAG" val="#wm#"/>
  <p:tag name="KSO_WM_TEMPLATE_CATEGORY" val="custom"/>
  <p:tag name="KSO_WM_TEMPLATE_INDEX" val="20230251"/>
  <p:tag name="KSO_WM_SLIDE_TYPE" val="contents"/>
  <p:tag name="KSO_WM_SLIDE_SUBTYPE" val="diag"/>
  <p:tag name="KSO_WM_SLIDE_LAYOUT" val="a_b_l"/>
  <p:tag name="KSO_WM_SLIDE_LAYOUT_CNT" val="1_1_1"/>
  <p:tag name="KSO_WM_SPECIAL_SOURCE" val="bdnull"/>
  <p:tag name="KSO_WM_DIAGRAM_GROUP_CODE" val="l1-1"/>
  <p:tag name="KSO_WM_SLIDE_DIAGTYPE" val="l"/>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
  <p:tag name="KSO_WM_UNIT_ID" val="diagram20231444_3*l_i*1_1"/>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999999761581421},{&quot;brightness&quot;:0,&quot;colorType&quot;:1,&quot;foreColorIndex&quot;:5,&quot;pos&quot;:0.25,&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
  <p:tag name="KSO_WM_UNIT_ID" val="diagram20231444_3*l_i*1_2"/>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999999761581421},{&quot;brightness&quot;:0,&quot;colorType&quot;:1,&quot;foreColorIndex&quot;:5,&quot;pos&quot;:0.25,&quot;transparency&quot;:1}],&quot;type&quot;:3},&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3"/>
  <p:tag name="KSO_WM_UNIT_ID" val="diagram20231444_3*l_i*1_3"/>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00000011920929},{&quot;brightness&quot;:0,&quot;colorType&quot;:1,&quot;foreColorIndex&quot;:5,&quot;pos&quot;:0,&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4"/>
  <p:tag name="KSO_WM_UNIT_ID" val="diagram20231444_3*l_i*1_4"/>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00000011920929},{&quot;brightness&quot;:0,&quot;colorType&quot;:1,&quot;foreColorIndex&quot;:5,&quot;pos&quot;:0,&quot;transparency&quot;:1}],&quot;type&quot;:3},&quot;glow&quot;:{&quot;colorType&quot;:0},&quot;line&quot;:{&quot;solidLine&quot;:{&quot;brightness&quot;:0,&quot;colorType&quot;:1,&quot;foreColorIndex&quot;:5,&quot;transparency&quot;:0.85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5"/>
  <p:tag name="KSO_WM_UNIT_ID" val="diagram20231444_3*l_i*1_5"/>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60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6"/>
  <p:tag name="KSO_WM_UNIT_ID" val="diagram20231444_3*l_i*1_6"/>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1.0"/>
</p:tagLst>
</file>

<file path=ppt/tags/tag2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2*i*1"/>
  <p:tag name="KSO_WM_UNIT_LAYERLEVEL" val="1"/>
  <p:tag name="KSO_WM_TAG_VERSION" val="1.0"/>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7"/>
  <p:tag name="KSO_WM_UNIT_ID" val="diagram20231444_3*l_i*1_7"/>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8"/>
  <p:tag name="KSO_WM_UNIT_ID" val="diagram20231444_3*l_i*1_8"/>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9"/>
  <p:tag name="KSO_WM_UNIT_ID" val="diagram20231444_3*l_i*1_9"/>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0"/>
  <p:tag name="KSO_WM_UNIT_ID" val="diagram20231444_3*l_i*1_10"/>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1"/>
  <p:tag name="KSO_WM_UNIT_ID" val="diagram20231444_3*l_i*1_11"/>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2"/>
  <p:tag name="KSO_WM_UNIT_ID" val="diagram20231444_3*l_i*1_12"/>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3"/>
  <p:tag name="KSO_WM_UNIT_ID" val="diagram20231444_3*l_i*1_13"/>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4"/>
  <p:tag name="KSO_WM_UNIT_ID" val="diagram20231444_3*l_i*1_14"/>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5"/>
  <p:tag name="KSO_WM_UNIT_ID" val="diagram20231444_3*l_i*1_15"/>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6"/>
  <p:tag name="KSO_WM_UNIT_ID" val="diagram20231444_3*l_i*1_16"/>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1.0"/>
  <p:tag name="KSO_WM_BEAUTIFY_FLAG" val="#wm#"/>
  <p:tag name="KSO_WM_UNIT_PRESET_TEXT" val="单击此处编辑母版文本样式&#10;第二级&#10;第三级&#10;第四级&#10;第五级"/>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7"/>
  <p:tag name="KSO_WM_UNIT_ID" val="diagram20231444_3*l_i*1_17"/>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8"/>
  <p:tag name="KSO_WM_UNIT_ID" val="diagram20231444_3*l_i*1_18"/>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9"/>
  <p:tag name="KSO_WM_UNIT_ID" val="diagram20231444_3*l_i*1_19"/>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0"/>
  <p:tag name="KSO_WM_UNIT_ID" val="diagram20231444_3*l_i*1_20"/>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1"/>
  <p:tag name="KSO_WM_UNIT_ID" val="diagram20231444_3*l_i*1_21"/>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2"/>
  <p:tag name="KSO_WM_UNIT_ID" val="diagram20231444_3*l_i*1_22"/>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3"/>
  <p:tag name="KSO_WM_UNIT_ID" val="diagram20231444_3*l_i*1_23"/>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4"/>
  <p:tag name="KSO_WM_UNIT_ID" val="diagram20231444_3*l_i*1_24"/>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5"/>
  <p:tag name="KSO_WM_UNIT_ID" val="diagram20231444_3*l_i*1_25"/>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25,&quot;colorType&quot;:1,&quot;foreColorIndex&quot;:5,&quot;pos&quot;:0.9200000166893005,&quot;transparency&quot;:0},{&quot;brightness&quot;:0.800000011920929,&quot;colorType&quot;:1,&quot;foreColorIndex&quot;:5,&quot;pos&quot;:0,&quot;transparency&quot;:0},{&quot;brightness&quot;:0.4000000059604645,&quot;colorType&quot;:1,&quot;foreColorIndex&quot;:5,&quot;pos&quot;:0.4000000059604645,&quot;transparency&quot;:0},{&quot;brightness&quot;:0,&quot;colorType&quot;:1,&quot;foreColorIndex&quot;:5,&quot;pos&quot;:0.6399999856948853,&quot;transparency&quot;:0}],&quot;type&quot;:3},&quot;glow&quot;:{&quot;colorType&quot;:0},&quot;line&quot;:{&quot;type&quot;:0},&quot;shadow&quot;:{&quot;brightness&quot;:0,&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13"/>
  <p:tag name="KSO_WM_UNIT_TEXT_FILL_TYPE" val="1"/>
  <p:tag name="KSO_WM_UNIT_USESOURCEFORMAT_APPLY" val="0"/>
</p:tagLst>
</file>

<file path=ppt/tags/tag21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444_3*l_h_f*1_1_1"/>
  <p:tag name="KSO_WM_TEMPLATE_CATEGORY" val="diagram"/>
  <p:tag name="KSO_WM_TEMPLATE_INDEX" val="20231444"/>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xml><?xml version="1.0" encoding="utf-8"?>
<p:tagLst xmlns:p="http://schemas.openxmlformats.org/presentationml/2006/main">
  <p:tag name="KSO_WM_UNIT_ISCONTENTSTITLE" val="0"/>
  <p:tag name="KSO_WM_UNIT_ISNUMDGMTITLE" val="0"/>
  <p:tag name="KSO_WM_UNIT_PRESET_TEXT" val="单击此处添加标题内容&#1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1.0"/>
  <p:tag name="KSO_WM_BEAUTIFY_FLAG" val="#wm#"/>
  <p:tag name="KSO_WM_UNIT_CONTENT_GROUP_TYPE" val="titlestyle"/>
</p:tagLst>
</file>

<file path=ppt/tags/tag22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444_3*l_h_f*1_4_1"/>
  <p:tag name="KSO_WM_TEMPLATE_CATEGORY" val="diagram"/>
  <p:tag name="KSO_WM_TEMPLATE_INDEX" val="20231444"/>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1444_3*l_h_f*1_3_1"/>
  <p:tag name="KSO_WM_TEMPLATE_CATEGORY" val="diagram"/>
  <p:tag name="KSO_WM_TEMPLATE_INDEX" val="20231444"/>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444_3*l_h_f*1_2_1"/>
  <p:tag name="KSO_WM_TEMPLATE_CATEGORY" val="diagram"/>
  <p:tag name="KSO_WM_TEMPLATE_INDEX" val="20231444"/>
  <p:tag name="KSO_WM_UNIT_LAYERLEVEL" val="1_1_1"/>
  <p:tag name="KSO_WM_TAG_VERSION" val="3.0"/>
  <p:tag name="KSO_WM_BEAUTIFY_FLAG" val="#wm#"/>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444_3*l_h_f*1_1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444_3*l_h_f*1_4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5.xml><?xml version="1.0" encoding="utf-8"?>
<p:tagLst xmlns:p="http://schemas.openxmlformats.org/presentationml/2006/main">
  <p:tag name="KSO_WM_TEMPLATE_CATEGORY" val="custom"/>
  <p:tag name="KSO_WM_TEMPLATE_INDEX" val="20230251"/>
  <p:tag name="KSO_WM_SPECIAL_SOURCE" val="bdnull"/>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1_1"/>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1_1"/>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1_1"/>
  <p:tag name="KSO_WM_TEMPLATE_CATEGORY" val="diagram"/>
  <p:tag name="KSO_WM_TEMPLATE_INDEX" val="20231354"/>
  <p:tag name="KSO_WM_UNIT_LAYERLEVEL" val="1_1_1"/>
  <p:tag name="KSO_WM_TAG_VERSION" val="3.0"/>
  <p:tag name="KSO_WM_BEAUTIFY_FLAG" val="#wm#"/>
  <p:tag name="KSO_WM_UNIT_SUBTYPE" val="a"/>
  <p:tag name="KSO_WM_UNIT_NOCLEAR" val="0"/>
  <p:tag name="KSO_WM_DIAGRAM_GROUP_CODE" val="l1-1"/>
  <p:tag name="KSO_WM_UNIT_TYPE" val="l_h_f"/>
  <p:tag name="KSO_WM_UNIT_INDEX" val="1_1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1_2"/>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1_2"/>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2_1"/>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2_1"/>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2*i*2"/>
  <p:tag name="KSO_WM_UNIT_LAYERLEVEL" val="1"/>
  <p:tag name="KSO_WM_TAG_VERSION" val="1.0"/>
  <p:tag name="KSO_WM_UNIT_CONTENT_GROUP_TYPE" val="titlestyle"/>
  <p:tag name="KSO_WM_UNIT_TYPE" val="i"/>
  <p:tag name="KSO_WM_UNIT_INDEX" val="2"/>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2_1"/>
  <p:tag name="KSO_WM_TEMPLATE_CATEGORY" val="diagram"/>
  <p:tag name="KSO_WM_TEMPLATE_INDEX" val="20231354"/>
  <p:tag name="KSO_WM_UNIT_LAYERLEVEL" val="1_1_1"/>
  <p:tag name="KSO_WM_TAG_VERSION" val="3.0"/>
  <p:tag name="KSO_WM_BEAUTIFY_FLAG" val="#wm#"/>
  <p:tag name="KSO_WM_UNIT_SUBTYPE" val="a"/>
  <p:tag name="KSO_WM_UNIT_NOCLEAR" val="0"/>
  <p:tag name="KSO_WM_DIAGRAM_GROUP_CODE" val="l1-1"/>
  <p:tag name="KSO_WM_UNIT_TYPE" val="l_h_f"/>
  <p:tag name="KSO_WM_UNIT_INDEX" val="1_2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2_2"/>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2_2"/>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3_1"/>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3_1"/>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3_1"/>
  <p:tag name="KSO_WM_TEMPLATE_CATEGORY" val="diagram"/>
  <p:tag name="KSO_WM_TEMPLATE_INDEX" val="20231354"/>
  <p:tag name="KSO_WM_UNIT_LAYERLEVEL" val="1_1_1"/>
  <p:tag name="KSO_WM_TAG_VERSION" val="3.0"/>
  <p:tag name="KSO_WM_BEAUTIFY_FLAG" val="#wm#"/>
  <p:tag name="KSO_WM_UNIT_SUBTYPE" val="a"/>
  <p:tag name="KSO_WM_UNIT_NOCLEAR" val="0"/>
  <p:tag name="KSO_WM_DIAGRAM_GROUP_CODE" val="l1-1"/>
  <p:tag name="KSO_WM_UNIT_TYPE" val="l_h_f"/>
  <p:tag name="KSO_WM_UNIT_INDEX" val="1_3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3_2"/>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3_2"/>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35.xml><?xml version="1.0" encoding="utf-8"?>
<p:tagLst xmlns:p="http://schemas.openxmlformats.org/presentationml/2006/main">
  <p:tag name="KSO_WM_SPECIAL_SOURCE" val="bdnull"/>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70_1*l_h_i*1_1_1"/>
  <p:tag name="KSO_WM_TEMPLATE_CATEGORY" val="diagram"/>
  <p:tag name="KSO_WM_TEMPLATE_INDEX" val="20231370"/>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gradient&quot;:[{&quot;brightness&quot;:0,&quot;colorType&quot;:1,&quot;foreColorIndex&quot;:5,&quot;pos&quot;:0,&quot;transparency&quot;:0.30000001192092896},{&quot;brightness&quot;:0,&quot;colorType&quot;:1,&quot;foreColorIndex&quot;:5,&quot;pos&quot;:0.5,&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70_1*l_h_i*1_1_2"/>
  <p:tag name="KSO_WM_TEMPLATE_CATEGORY" val="diagram"/>
  <p:tag name="KSO_WM_TEMPLATE_INDEX" val="20231370"/>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600000023841857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38.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70_1*l_h_f*1_1_1"/>
  <p:tag name="KSO_WM_TEMPLATE_CATEGORY" val="diagram"/>
  <p:tag name="KSO_WM_TEMPLATE_INDEX" val="2023137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70_1*l_h_i*1_2_1"/>
  <p:tag name="KSO_WM_TEMPLATE_CATEGORY" val="diagram"/>
  <p:tag name="KSO_WM_TEMPLATE_INDEX" val="20231370"/>
  <p:tag name="KSO_WM_UNIT_LAYERLEVEL" val="1_1_1"/>
  <p:tag name="KSO_WM_TAG_VERSION" val="3.0"/>
  <p:tag name="KSO_WM_BEAUTIFY_FLAG" val="#wm#"/>
  <p:tag name="KSO_WM_DIAGRAM_VERSION" val="3"/>
  <p:tag name="KSO_WM_DIAGRAM_COLOR_TEXT_CAN_REMOVE" val="n"/>
  <p:tag name="KSO_WM_UNIT_FILL_FORE_SCHEMECOLOR_INDEX" val="7"/>
  <p:tag name="KSO_WM_UNIT_LINE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800000011920929,&quot;colorType&quot;:1,&quot;foreColorIndex&quot;:7,&quot;transparency&quot;:0.800000011920929},&quot;type&quot;:1},&quot;glow&quot;:{&quot;colorType&quot;:0},&quot;line&quot;:{&quot;solidLine&quot;:{&quot;brightness&quot;:0,&quot;colorType&quot;:1,&quot;foreColorIndex&quot;:7,&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TEXT_FILL_FORE_SCHEMECOLOR_INDEX" val="2"/>
  <p:tag name="KSO_WM_UNIT_TEXT_FILL_TYPE" val="1"/>
  <p:tag name="KSO_WM_UNIT_USESOURCEFORMAT_APPLY" val="0"/>
</p:tagLst>
</file>

<file path=ppt/tags/tag2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2*i*3"/>
  <p:tag name="KSO_WM_UNIT_LAYERLEVEL" val="1"/>
  <p:tag name="KSO_WM_TAG_VERSION" val="1.0"/>
  <p:tag name="KSO_WM_UNIT_CONTENT_GROUP_TYPE" val="titlestyle"/>
  <p:tag name="KSO_WM_UNIT_TYPE" val="i"/>
  <p:tag name="KSO_WM_UNIT_INDEX" val="3"/>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70_1*l_h_i*1_2_2"/>
  <p:tag name="KSO_WM_TEMPLATE_CATEGORY" val="diagram"/>
  <p:tag name="KSO_WM_TEMPLATE_INDEX" val="20231370"/>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41.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70_1*l_h_f*1_2_1"/>
  <p:tag name="KSO_WM_TEMPLATE_CATEGORY" val="diagram"/>
  <p:tag name="KSO_WM_TEMPLATE_INDEX" val="2023137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42.xml><?xml version="1.0" encoding="utf-8"?>
<p:tagLst xmlns:p="http://schemas.openxmlformats.org/presentationml/2006/main">
  <p:tag name="KSO_WM_SPECIAL_SOURCE" val="bdnull"/>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01_3*l_h_i*1_3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1301_3*l_h_i*1_3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7,&quot;transparency&quot;:0},&quot;type&quot;:1},&quot;glow&quot;:{&quot;colorType&quot;:0},&quot;line&quot;:{&quot;type&quot;:0},&quot;shadow&quot;:{&quot;brightness&quot;:0,&quot;colorType&quot;:1,&quot;foreColorIndex&quot;:7,&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7"/>
  <p:tag name="KSO_WM_UNIT_TEXT_FILL_FORE_SCHEMECOLOR_INDEX" val="2"/>
  <p:tag name="KSO_WM_UNIT_TEXT_FILL_TYPE" val="1"/>
  <p:tag name="KSO_WM_UNIT_USESOURCEFORMAT_APPLY" val="0"/>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01_3*l_h_i*1_3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4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01_3*l_h_f*1_3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01_3*l_h_i*1_1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301_3*l_h_i*1_1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5,&quot;transparency&quot;:0},&quot;type&quot;:1},&quot;glow&quot;:{&quot;colorType&quot;:0},&quot;line&quot;:{&quot;type&quot;:0},&quot;shadow&quot;:{&quot;brightness&quot;:0,&quot;colorType&quot;:1,&quot;foreColorIndex&quot;:5,&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2"/>
  <p:tag name="KSO_WM_UNIT_TEXT_FILL_TYPE" val="1"/>
  <p:tag name="KSO_WM_UNIT_USESOURCEFORMAT_APPLY" val="0"/>
</p:tagLst>
</file>

<file path=ppt/tags/tag24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01_3*l_h_i*1_1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2*i*4"/>
  <p:tag name="KSO_WM_UNIT_LAYERLEVEL" val="1"/>
  <p:tag name="KSO_WM_TAG_VERSION" val="1.0"/>
  <p:tag name="KSO_WM_UNIT_CONTENT_GROUP_TYPE" val="titlestyle"/>
  <p:tag name="KSO_WM_UNIT_TYPE" val="i"/>
  <p:tag name="KSO_WM_UNIT_INDEX" val="4"/>
</p:tagLst>
</file>

<file path=ppt/tags/tag250.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01_3*l_h_f*1_1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25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01_3*l_h_i*1_2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25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301_3*l_h_i*1_2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6,&quot;transparency&quot;:0},&quot;type&quot;:1},&quot;glow&quot;:{&quot;colorType&quot;:0},&quot;line&quot;:{&quot;type&quot;:0},&quot;shadow&quot;:{&quot;brightness&quot;:0,&quot;colorType&quot;:1,&quot;foreColorIndex&quot;:6,&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6"/>
  <p:tag name="KSO_WM_UNIT_TEXT_FILL_FORE_SCHEMECOLOR_INDEX" val="2"/>
  <p:tag name="KSO_WM_UNIT_TEXT_FILL_TYPE" val="1"/>
  <p:tag name="KSO_WM_UNIT_USESOURCEFORMAT_APPLY" val="0"/>
</p:tagLst>
</file>

<file path=ppt/tags/tag25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01_3*l_h_i*1_2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54.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01_3*l_h_f*1_2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01_3*l_h_i*1_4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2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1301_3*l_h_i*1_4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8,&quot;transparency&quot;:0},&quot;type&quot;:1},&quot;glow&quot;:{&quot;colorType&quot;:0},&quot;line&quot;:{&quot;type&quot;:0},&quot;shadow&quot;:{&quot;brightness&quot;:0,&quot;colorType&quot;:1,&quot;foreColorIndex&quot;:8,&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8"/>
  <p:tag name="KSO_WM_UNIT_TEXT_FILL_FORE_SCHEMECOLOR_INDEX" val="2"/>
  <p:tag name="KSO_WM_UNIT_TEXT_FILL_TYPE" val="1"/>
  <p:tag name="KSO_WM_UNIT_USESOURCEFORMAT_APPLY" val="0"/>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01_3*l_h_i*1_4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258.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01_3*l_h_f*1_4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259.xml><?xml version="1.0" encoding="utf-8"?>
<p:tagLst xmlns:p="http://schemas.openxmlformats.org/presentationml/2006/main">
  <p:tag name="KSO_WM_SPECIAL_SOURCE" val="bdnull"/>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0.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1316_3*l_h_i*1_3_3"/>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61.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4"/>
  <p:tag name="KSO_WM_UNIT_ID" val="diagram20231316_3*l_h_i*1_3_4"/>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80000001192092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62.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16_3*l_h_i*1_3_1"/>
  <p:tag name="KSO_WM_TEMPLATE_CATEGORY" val="diagram"/>
  <p:tag name="KSO_WM_TEMPLATE_INDEX" val="20231316"/>
  <p:tag name="KSO_WM_UNIT_LAYERLEVEL" val="1_1_1"/>
  <p:tag name="KSO_WM_TAG_VERSION" val="3.0"/>
  <p:tag name="KSO_WM_BEAUTIFY_FLAG" val="#wm#"/>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1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FILL_TYPE" val="1"/>
  <p:tag name="KSO_WM_UNIT_USESOURCEFORMAT_APPLY" val="0"/>
</p:tagLst>
</file>

<file path=ppt/tags/tag263.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16_3*l_h_i*1_3_2"/>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64.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316_3*l_h_i*1_1_3"/>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65.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4"/>
  <p:tag name="KSO_WM_UNIT_ID" val="diagram20231316_3*l_h_i*1_1_4"/>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80000001192092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66.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16_3*l_h_i*1_1_1"/>
  <p:tag name="KSO_WM_TEMPLATE_CATEGORY" val="diagram"/>
  <p:tag name="KSO_WM_TEMPLATE_INDEX" val="20231316"/>
  <p:tag name="KSO_WM_UNIT_LAYERLEVEL" val="1_1_1"/>
  <p:tag name="KSO_WM_TAG_VERSION" val="3.0"/>
  <p:tag name="KSO_WM_BEAUTIFY_FLAG" val="#wm#"/>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1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FILL_TYPE" val="1"/>
  <p:tag name="KSO_WM_UNIT_USESOURCEFORMAT_APPLY" val="0"/>
</p:tagLst>
</file>

<file path=ppt/tags/tag267.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16_3*l_h_i*1_1_2"/>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68.xml><?xml version="1.0" encoding="utf-8"?>
<p:tagLst xmlns:p="http://schemas.openxmlformats.org/presentationml/2006/main">
  <p:tag name="KSO_WM_DIAGRAM_VERSION" val="3"/>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16_3*l_h_f*1_1_1"/>
  <p:tag name="KSO_WM_TEMPLATE_CATEGORY" val="diagram"/>
  <p:tag name="KSO_WM_TEMPLATE_INDEX" val="20231316"/>
  <p:tag name="KSO_WM_UNIT_LAYERLEVEL" val="1_1_1"/>
  <p:tag name="KSO_WM_TAG_VERSION" val="3.0"/>
  <p:tag name="KSO_WM_BEAUTIFY_FLAG" val="#wm#"/>
  <p:tag name="KSO_WM_UNIT_PRESET_TEXT" val="单击此处输入你的智能图形项正文，文字是您思想的提炼。"/>
  <p:tag name="KSO_WM_DIAGRAM_MAX_ITEMCNT" val="6"/>
  <p:tag name="KSO_WM_DIAGRAM_MIN_ITEMCNT" val="2"/>
  <p:tag name="KSO_WM_DIAGRAM_VIRTUALLY_FRAME" val="{&quot;height&quot;:282.6150393700787,&quot;width&quot;:863.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69.xml><?xml version="1.0" encoding="utf-8"?>
<p:tagLst xmlns:p="http://schemas.openxmlformats.org/presentationml/2006/main">
  <p:tag name="KSO_WM_DIAGRAM_VERSION" val="3"/>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16_3*l_h_f*1_3_1"/>
  <p:tag name="KSO_WM_TEMPLATE_CATEGORY" val="diagram"/>
  <p:tag name="KSO_WM_TEMPLATE_INDEX" val="20231316"/>
  <p:tag name="KSO_WM_UNIT_LAYERLEVEL" val="1_1_1"/>
  <p:tag name="KSO_WM_TAG_VERSION" val="3.0"/>
  <p:tag name="KSO_WM_BEAUTIFY_FLAG" val="#wm#"/>
  <p:tag name="KSO_WM_UNIT_PRESET_TEXT" val="单击此处输入你的智能图形项正文，文字是您思想的提炼。"/>
  <p:tag name="KSO_WM_DIAGRAM_MAX_ITEMCNT" val="6"/>
  <p:tag name="KSO_WM_DIAGRAM_MIN_ITEMCNT" val="2"/>
  <p:tag name="KSO_WM_DIAGRAM_VIRTUALLY_FRAME" val="{&quot;height&quot;:282.6150393700787,&quot;width&quot;:863.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0.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316_3*l_h_i*1_2_3"/>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71.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4"/>
  <p:tag name="KSO_WM_UNIT_ID" val="diagram20231316_3*l_h_i*1_2_4"/>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80000001192092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72.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16_3*l_h_i*1_2_1"/>
  <p:tag name="KSO_WM_TEMPLATE_CATEGORY" val="diagram"/>
  <p:tag name="KSO_WM_TEMPLATE_INDEX" val="20231316"/>
  <p:tag name="KSO_WM_UNIT_LAYERLEVEL" val="1_1_1"/>
  <p:tag name="KSO_WM_TAG_VERSION" val="3.0"/>
  <p:tag name="KSO_WM_BEAUTIFY_FLAG" val="#wm#"/>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1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00000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FILL_TYPE" val="1"/>
  <p:tag name="KSO_WM_UNIT_USESOURCEFORMAT_APPLY" val="0"/>
</p:tagLst>
</file>

<file path=ppt/tags/tag273.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16_3*l_h_i*1_2_2"/>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74.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1316_3*l_h_i*1_4_3"/>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75.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4"/>
  <p:tag name="KSO_WM_UNIT_ID" val="diagram20231316_3*l_h_i*1_4_4"/>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80000001192092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76.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16_3*l_h_i*1_4_1"/>
  <p:tag name="KSO_WM_TEMPLATE_CATEGORY" val="diagram"/>
  <p:tag name="KSO_WM_TEMPLATE_INDEX" val="20231316"/>
  <p:tag name="KSO_WM_UNIT_LAYERLEVEL" val="1_1_1"/>
  <p:tag name="KSO_WM_TAG_VERSION" val="3.0"/>
  <p:tag name="KSO_WM_BEAUTIFY_FLAG" val="#wm#"/>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1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FILL_TYPE" val="1"/>
  <p:tag name="KSO_WM_UNIT_USESOURCEFORMAT_APPLY" val="0"/>
</p:tagLst>
</file>

<file path=ppt/tags/tag277.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16_3*l_h_i*1_4_2"/>
  <p:tag name="KSO_WM_TEMPLATE_CATEGORY" val="diagram"/>
  <p:tag name="KSO_WM_TEMPLATE_INDEX" val="20231316"/>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282.6150393700787,&quot;width&quot;:863.6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278.xml><?xml version="1.0" encoding="utf-8"?>
<p:tagLst xmlns:p="http://schemas.openxmlformats.org/presentationml/2006/main">
  <p:tag name="KSO_WM_DIAGRAM_VERSION" val="3"/>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16_3*l_h_f*1_4_1"/>
  <p:tag name="KSO_WM_TEMPLATE_CATEGORY" val="diagram"/>
  <p:tag name="KSO_WM_TEMPLATE_INDEX" val="20231316"/>
  <p:tag name="KSO_WM_UNIT_LAYERLEVEL" val="1_1_1"/>
  <p:tag name="KSO_WM_TAG_VERSION" val="3.0"/>
  <p:tag name="KSO_WM_BEAUTIFY_FLAG" val="#wm#"/>
  <p:tag name="KSO_WM_UNIT_PRESET_TEXT" val="单击此处输入你的智能图形项正文，文字是您思想的提炼。"/>
  <p:tag name="KSO_WM_DIAGRAM_MAX_ITEMCNT" val="6"/>
  <p:tag name="KSO_WM_DIAGRAM_MIN_ITEMCNT" val="2"/>
  <p:tag name="KSO_WM_DIAGRAM_VIRTUALLY_FRAME" val="{&quot;height&quot;:282.6150393700787,&quot;width&quot;:863.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79.xml><?xml version="1.0" encoding="utf-8"?>
<p:tagLst xmlns:p="http://schemas.openxmlformats.org/presentationml/2006/main">
  <p:tag name="KSO_WM_DIAGRAM_VERSION" val="3"/>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16_3*l_h_f*1_2_1"/>
  <p:tag name="KSO_WM_TEMPLATE_CATEGORY" val="diagram"/>
  <p:tag name="KSO_WM_TEMPLATE_INDEX" val="20231316"/>
  <p:tag name="KSO_WM_UNIT_LAYERLEVEL" val="1_1_1"/>
  <p:tag name="KSO_WM_TAG_VERSION" val="3.0"/>
  <p:tag name="KSO_WM_BEAUTIFY_FLAG" val="#wm#"/>
  <p:tag name="KSO_WM_UNIT_PRESET_TEXT" val="单击此处输入你的智能图形项正文，文字是您思想的提炼。"/>
  <p:tag name="KSO_WM_DIAGRAM_MAX_ITEMCNT" val="6"/>
  <p:tag name="KSO_WM_DIAGRAM_MIN_ITEMCNT" val="2"/>
  <p:tag name="KSO_WM_DIAGRAM_VIRTUALLY_FRAME" val="{&quot;height&quot;:282.6150393700787,&quot;width&quot;:863.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80.xml><?xml version="1.0" encoding="utf-8"?>
<p:tagLst xmlns:p="http://schemas.openxmlformats.org/presentationml/2006/main">
  <p:tag name="KSO_WM_SPECIAL_SOURCE" val="bdnull"/>
</p:tagLst>
</file>

<file path=ppt/tags/tag281.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2"/>
</p:tagLst>
</file>

<file path=ppt/tags/tag282.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283.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custom20230251_5*b*1"/>
  <p:tag name="KSO_WM_TEMPLATE_CATEGORY" val="custom"/>
  <p:tag name="KSO_WM_TEMPLATE_INDEX" val="20230251"/>
  <p:tag name="KSO_WM_UNIT_LAYERLEVEL" val="1"/>
  <p:tag name="KSO_WM_TAG_VERSION" val="1.0"/>
  <p:tag name="KSO_WM_BEAUTIFY_FLAG" val="#wm#"/>
  <p:tag name="KSO_WM_DIAGRAM_GROUP_CODE" val="l1-1"/>
  <p:tag name="KSO_WM_UNIT_PRESET_TEXT" val="CONTENTS"/>
  <p:tag name="KSO_WM_UNIT_TEXT_FILL_FORE_SCHEMECOLOR_INDEX" val="5"/>
  <p:tag name="KSO_WM_UNIT_TEXT_FILL_TYPE" val="1"/>
  <p:tag name="KSO_WM_UNIT_TEXT_SHADOW_SCHEMECOLOR_INDEX" val="5"/>
  <p:tag name="KSO_WM_UNIT_USESOURCEFORMAT_APPLY" val="0"/>
</p:tagLst>
</file>

<file path=ppt/tags/tag284.xml><?xml version="1.0" encoding="utf-8"?>
<p:tagLst xmlns:p="http://schemas.openxmlformats.org/presentationml/2006/main">
  <p:tag name="KSO_WM_UNIT_ISCONTENTSTITLE" val="1"/>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5*a*1"/>
  <p:tag name="KSO_WM_TEMPLATE_CATEGORY" val="custom"/>
  <p:tag name="KSO_WM_TEMPLATE_INDEX" val="20230251"/>
  <p:tag name="KSO_WM_UNIT_LAYERLEVEL" val="1"/>
  <p:tag name="KSO_WM_TAG_VERSION" val="1.0"/>
  <p:tag name="KSO_WM_BEAUTIFY_FLAG" val="#wm#"/>
  <p:tag name="KSO_WM_DIAGRAM_GROUP_CODE" val="l1-1"/>
  <p:tag name="KSO_WM_UNIT_PRESET_TEXT" val="目录"/>
  <p:tag name="KSO_WM_UNIT_TEXT_FILL_FORE_SCHEMECOLOR_INDEX" val="13"/>
  <p:tag name="KSO_WM_UNIT_TEXT_FILL_TYPE" val="1"/>
  <p:tag name="KSO_WM_UNIT_USESOURCEFORMAT_APPLY" val="0"/>
</p:tagLst>
</file>

<file path=ppt/tags/tag285.xml><?xml version="1.0" encoding="utf-8"?>
<p:tagLst xmlns:p="http://schemas.openxmlformats.org/presentationml/2006/main">
  <p:tag name="KSO_WM_BEAUTIFY_FLAG" val=""/>
  <p:tag name="KSO_WM_UNIT_LINE_FORE_SCHEMECOLOR_INDEX_1_BRIGHTNESS" val="0"/>
  <p:tag name="KSO_WM_UNIT_LINE_FORE_SCHEMECOLOR_INDEX_1" val="5"/>
  <p:tag name="KSO_WM_UNIT_LINE_FORE_SCHEMECOLOR_INDEX_1_POS" val="0"/>
  <p:tag name="KSO_WM_UNIT_LINE_FORE_SCHEMECOLOR_INDEX_1_TRANS" val="1"/>
  <p:tag name="KSO_WM_UNIT_LINE_FORE_SCHEMECOLOR_INDEX_2_BRIGHTNESS" val="0"/>
  <p:tag name="KSO_WM_UNIT_LINE_FORE_SCHEMECOLOR_INDEX_2" val="6"/>
  <p:tag name="KSO_WM_UNIT_LINE_FORE_SCHEMECOLOR_INDEX_2_POS" val="1"/>
  <p:tag name="KSO_WM_UNIT_LINE_FORE_SCHEMECOLOR_INDEX_2_TRANS" val="0"/>
  <p:tag name="KSO_WM_UNIT_LINE_GRADIENT_TYPE" val="0"/>
  <p:tag name="KSO_WM_UNIT_LINE_GRADIENT_ANGLE" val="0"/>
  <p:tag name="KSO_WM_UNIT_LINE_GRADIENT_DIRECTION" val="3"/>
  <p:tag name="KSO_WM_UNIT_LINE_FILL_TYPE" val="5"/>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custom20230231_4*l_h_i*1_3_1"/>
  <p:tag name="KSO_WM_TEMPLATE_CATEGORY" val="custom"/>
  <p:tag name="KSO_WM_TEMPLATE_INDEX" val="20230231"/>
  <p:tag name="KSO_WM_UNIT_LAYERLEVEL" val="1_1_1"/>
  <p:tag name="KSO_WM_TAG_VERSION" val="3.0"/>
  <p:tag name="KSO_WM_DIAGRAM_VERSION" val="3"/>
  <p:tag name="KSO_WM_DIAGRAM_COLOR_TRICK" val="1"/>
  <p:tag name="KSO_WM_DIAGRAM_COLOR_TEXT_CAN_REMOVE" val="n"/>
  <p:tag name="KSO_WM_UNIT_USESOURCEFORMAT_APPLY" val="0"/>
</p:tagLst>
</file>

<file path=ppt/tags/tag286.xml><?xml version="1.0" encoding="utf-8"?>
<p:tagLst xmlns:p="http://schemas.openxmlformats.org/presentationml/2006/main">
  <p:tag name="KSO_WM_BEAUTIFY_FLAG" val=""/>
  <p:tag name="KSO_WM_UNIT_LINE_FORE_SCHEMECOLOR_INDEX_1_BRIGHTNESS" val="0"/>
  <p:tag name="KSO_WM_UNIT_LINE_FORE_SCHEMECOLOR_INDEX_1" val="5"/>
  <p:tag name="KSO_WM_UNIT_LINE_FORE_SCHEMECOLOR_INDEX_1_POS" val="0"/>
  <p:tag name="KSO_WM_UNIT_LINE_FORE_SCHEMECOLOR_INDEX_1_TRANS" val="1"/>
  <p:tag name="KSO_WM_UNIT_LINE_FORE_SCHEMECOLOR_INDEX_2_BRIGHTNESS" val="0"/>
  <p:tag name="KSO_WM_UNIT_LINE_FORE_SCHEMECOLOR_INDEX_2" val="6"/>
  <p:tag name="KSO_WM_UNIT_LINE_FORE_SCHEMECOLOR_INDEX_2_POS" val="1"/>
  <p:tag name="KSO_WM_UNIT_LINE_FORE_SCHEMECOLOR_INDEX_2_TRANS" val="0"/>
  <p:tag name="KSO_WM_UNIT_LINE_GRADIENT_TYPE" val="0"/>
  <p:tag name="KSO_WM_UNIT_LINE_GRADIENT_ANGLE" val="0"/>
  <p:tag name="KSO_WM_UNIT_LINE_GRADIENT_DIRECTION" val="3"/>
  <p:tag name="KSO_WM_UNIT_LINE_FILL_TYPE" val="5"/>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custom20230231_4*l_h_i*1_4_1"/>
  <p:tag name="KSO_WM_TEMPLATE_CATEGORY" val="custom"/>
  <p:tag name="KSO_WM_TEMPLATE_INDEX" val="20230231"/>
  <p:tag name="KSO_WM_UNIT_LAYERLEVEL" val="1_1_1"/>
  <p:tag name="KSO_WM_TAG_VERSION" val="3.0"/>
  <p:tag name="KSO_WM_DIAGRAM_VERSION" val="3"/>
  <p:tag name="KSO_WM_DIAGRAM_COLOR_TRICK" val="1"/>
  <p:tag name="KSO_WM_DIAGRAM_COLOR_TEXT_CAN_REMOVE" val="n"/>
  <p:tag name="KSO_WM_UNIT_USESOURCEFORMAT_APPLY" val="0"/>
</p:tagLst>
</file>

<file path=ppt/tags/tag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0231_4*l_h_i*1_1_1"/>
  <p:tag name="KSO_WM_TEMPLATE_CATEGORY" val="custom"/>
  <p:tag name="KSO_WM_TEMPLATE_INDEX" val="20230231"/>
  <p:tag name="KSO_WM_UNIT_LAYERLEVEL" val="1_1_1"/>
  <p:tag name="KSO_WM_TAG_VERSION" val="3.0"/>
  <p:tag name="KSO_WM_BEAUTIFY_FLAG" val=""/>
  <p:tag name="KSO_WM_UNIT_TEXT_FORE_SCHEMECOLOR_INDEX_BRIGHTNESS" val="0.8"/>
  <p:tag name="KSO_WM_UNIT_TEXT_FORE_SCHEMECOLOR_INDEX" val="6"/>
  <p:tag name="KSO_WM_UNIT_TEXT_LINE_FILL_TYPE" val="2"/>
  <p:tag name="KSO_WM_DIAGRAM_GROUP_CODE" val="l1-1"/>
  <p:tag name="KSO_WM_DIAGRAM_VERSION" val="3"/>
  <p:tag name="KSO_WM_DIAGRAM_COLOR_TRICK" val="1"/>
  <p:tag name="KSO_WM_DIAGRAM_COLOR_TEXT_CAN_REMOVE" val="n"/>
  <p:tag name="KSO_WM_UNIT_USESOURCEFORMAT_APPLY" val="0"/>
</p:tagLst>
</file>

<file path=ppt/tags/tag288.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31"/>
  <p:tag name="KSO_WM_UNIT_LAYERLEVEL" val="1_1_1"/>
  <p:tag name="KSO_WM_TAG_VERSION" val="3.0"/>
  <p:tag name="KSO_WM_BEAUTIFY_FLAG" val=""/>
  <p:tag name="KSO_WM_UNIT_TEXT_FILL_FORE_SCHEMECOLOR_INDEX_BRIGHTNESS" val="0"/>
  <p:tag name="KSO_WM_UNIT_TEXT_FILL_FORE_SCHEMECOLOR_INDEX" val="14"/>
  <p:tag name="KSO_WM_UNIT_TEXT_FILL_TYPE" val="1"/>
  <p:tag name="KSO_WM_DIAGRAM_GROUP_CODE" val="l1-1"/>
  <p:tag name="KSO_WM_UNIT_VALUE" val="23"/>
  <p:tag name="KSO_WM_UNIT_TYPE" val="l_h_a"/>
  <p:tag name="KSO_WM_UNIT_ID" val="custom20230231_4*l_h_a*1_1_1"/>
  <p:tag name="KSO_WM_DIAGRAM_VERSION" val="3"/>
  <p:tag name="KSO_WM_UNIT_PRESET_TEXT" val="单击此处添加文本"/>
  <p:tag name="KSO_WM_DIAGRAM_COLOR_TRICK" val="1"/>
  <p:tag name="KSO_WM_DIAGRAM_COLOR_TEXT_CAN_REMOVE" val="n"/>
  <p:tag name="KSO_WM_UNIT_USESOURCEFORMAT_APPLY" val="0"/>
</p:tagLst>
</file>

<file path=ppt/tags/tag2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2"/>
  <p:tag name="KSO_WM_UNIT_ID" val="custom20230231_4*l_h_i*1_2_2"/>
  <p:tag name="KSO_WM_TEMPLATE_CATEGORY" val="custom"/>
  <p:tag name="KSO_WM_TEMPLATE_INDEX" val="20230231"/>
  <p:tag name="KSO_WM_UNIT_LAYERLEVEL" val="1_1_1"/>
  <p:tag name="KSO_WM_TAG_VERSION" val="3.0"/>
  <p:tag name="KSO_WM_BEAUTIFY_FLAG" val=""/>
  <p:tag name="KSO_WM_UNIT_TEXT_FORE_SCHEMECOLOR_INDEX_BRIGHTNESS" val="0.8"/>
  <p:tag name="KSO_WM_UNIT_TEXT_FORE_SCHEMECOLOR_INDEX" val="6"/>
  <p:tag name="KSO_WM_UNIT_TEXT_LINE_FILL_TYPE" val="2"/>
  <p:tag name="KSO_WM_DIAGRAM_GROUP_CODE" val="l1-1"/>
  <p:tag name="KSO_WM_DIAGRAM_VERSION" val="3"/>
  <p:tag name="KSO_WM_DIAGRAM_COLOR_TRICK" val="1"/>
  <p:tag name="KSO_WM_DIAGRAM_COLOR_TEXT_CAN_REMOVE" val="n"/>
  <p:tag name="KSO_WM_UNIT_USESOURCEFORMAT_APPLY" val="0"/>
</p:tagLst>
</file>

<file path=ppt/tags/tag2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6"/>
  <p:tag name="KSO_WM_UNIT_ID" val="_3*i*6"/>
  <p:tag name="KSO_WM_UNIT_LAYERLEVEL" val="1"/>
  <p:tag name="KSO_WM_TAG_VERSION" val="1.0"/>
</p:tagLst>
</file>

<file path=ppt/tags/tag290.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2_1"/>
  <p:tag name="KSO_WM_TEMPLATE_CATEGORY" val="custom"/>
  <p:tag name="KSO_WM_TEMPLATE_INDEX" val="20230231"/>
  <p:tag name="KSO_WM_UNIT_LAYERLEVEL" val="1_1_1"/>
  <p:tag name="KSO_WM_TAG_VERSION" val="3.0"/>
  <p:tag name="KSO_WM_BEAUTIFY_FLAG" val=""/>
  <p:tag name="KSO_WM_UNIT_TEXT_FILL_FORE_SCHEMECOLOR_INDEX_BRIGHTNESS" val="0"/>
  <p:tag name="KSO_WM_UNIT_TEXT_FILL_FORE_SCHEMECOLOR_INDEX" val="14"/>
  <p:tag name="KSO_WM_UNIT_TEXT_FILL_TYPE" val="1"/>
  <p:tag name="KSO_WM_DIAGRAM_GROUP_CODE" val="l1-1"/>
  <p:tag name="KSO_WM_UNIT_VALUE" val="20"/>
  <p:tag name="KSO_WM_UNIT_TYPE" val="l_h_a"/>
  <p:tag name="KSO_WM_UNIT_ID" val="custom20230231_4*l_h_a*1_2_1"/>
  <p:tag name="KSO_WM_DIAGRAM_VERSION" val="3"/>
  <p:tag name="KSO_WM_UNIT_PRESET_TEXT" val="单击此处添加文本"/>
  <p:tag name="KSO_WM_DIAGRAM_COLOR_TRICK" val="1"/>
  <p:tag name="KSO_WM_DIAGRAM_COLOR_TEXT_CAN_REMOVE" val="n"/>
  <p:tag name="KSO_WM_UNIT_USESOURCEFORMAT_APPLY" val="0"/>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2"/>
  <p:tag name="KSO_WM_UNIT_ID" val="custom20230231_4*l_h_i*1_3_2"/>
  <p:tag name="KSO_WM_TEMPLATE_CATEGORY" val="custom"/>
  <p:tag name="KSO_WM_TEMPLATE_INDEX" val="20230231"/>
  <p:tag name="KSO_WM_UNIT_LAYERLEVEL" val="1_1_1"/>
  <p:tag name="KSO_WM_TAG_VERSION" val="3.0"/>
  <p:tag name="KSO_WM_BEAUTIFY_FLAG" val=""/>
  <p:tag name="KSO_WM_UNIT_TEXT_FORE_SCHEMECOLOR_INDEX_BRIGHTNESS" val="0.8"/>
  <p:tag name="KSO_WM_UNIT_TEXT_FORE_SCHEMECOLOR_INDEX" val="6"/>
  <p:tag name="KSO_WM_UNIT_TEXT_LINE_FILL_TYPE" val="2"/>
  <p:tag name="KSO_WM_DIAGRAM_GROUP_CODE" val="l1-1"/>
  <p:tag name="KSO_WM_DIAGRAM_VERSION" val="3"/>
  <p:tag name="KSO_WM_DIAGRAM_COLOR_TRICK" val="1"/>
  <p:tag name="KSO_WM_DIAGRAM_COLOR_TEXT_CAN_REMOVE" val="n"/>
  <p:tag name="KSO_WM_UNIT_USESOURCEFORMAT_APPLY" val="0"/>
</p:tagLst>
</file>

<file path=ppt/tags/tag29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3_1"/>
  <p:tag name="KSO_WM_TEMPLATE_CATEGORY" val="custom"/>
  <p:tag name="KSO_WM_TEMPLATE_INDEX" val="20230231"/>
  <p:tag name="KSO_WM_UNIT_LAYERLEVEL" val="1_1_1"/>
  <p:tag name="KSO_WM_TAG_VERSION" val="3.0"/>
  <p:tag name="KSO_WM_BEAUTIFY_FLAG" val=""/>
  <p:tag name="KSO_WM_UNIT_TEXT_FILL_FORE_SCHEMECOLOR_INDEX_BRIGHTNESS" val="0"/>
  <p:tag name="KSO_WM_UNIT_TEXT_FILL_FORE_SCHEMECOLOR_INDEX" val="14"/>
  <p:tag name="KSO_WM_UNIT_TEXT_FILL_TYPE" val="1"/>
  <p:tag name="KSO_WM_DIAGRAM_GROUP_CODE" val="l1-1"/>
  <p:tag name="KSO_WM_UNIT_VALUE" val="17"/>
  <p:tag name="KSO_WM_UNIT_TYPE" val="l_h_a"/>
  <p:tag name="KSO_WM_UNIT_ID" val="custom20230231_4*l_h_a*1_3_1"/>
  <p:tag name="KSO_WM_DIAGRAM_VERSION" val="3"/>
  <p:tag name="KSO_WM_UNIT_PRESET_TEXT" val="单击此处添加文本"/>
  <p:tag name="KSO_WM_DIAGRAM_COLOR_TRICK" val="1"/>
  <p:tag name="KSO_WM_DIAGRAM_COLOR_TEXT_CAN_REMOVE" val="n"/>
  <p:tag name="KSO_WM_UNIT_USESOURCEFORMAT_APPLY" val="0"/>
</p:tagLst>
</file>

<file path=ppt/tags/tag2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2"/>
  <p:tag name="KSO_WM_UNIT_ID" val="custom20230231_4*l_h_i*1_4_2"/>
  <p:tag name="KSO_WM_TEMPLATE_CATEGORY" val="custom"/>
  <p:tag name="KSO_WM_TEMPLATE_INDEX" val="20230231"/>
  <p:tag name="KSO_WM_UNIT_LAYERLEVEL" val="1_1_1"/>
  <p:tag name="KSO_WM_TAG_VERSION" val="3.0"/>
  <p:tag name="KSO_WM_BEAUTIFY_FLAG" val=""/>
  <p:tag name="KSO_WM_UNIT_TEXT_FORE_SCHEMECOLOR_INDEX_BRIGHTNESS" val="0.8"/>
  <p:tag name="KSO_WM_UNIT_TEXT_FORE_SCHEMECOLOR_INDEX" val="6"/>
  <p:tag name="KSO_WM_UNIT_TEXT_LINE_FILL_TYPE" val="2"/>
  <p:tag name="KSO_WM_DIAGRAM_GROUP_CODE" val="l1-1"/>
  <p:tag name="KSO_WM_DIAGRAM_VERSION" val="3"/>
  <p:tag name="KSO_WM_DIAGRAM_COLOR_TRICK" val="1"/>
  <p:tag name="KSO_WM_DIAGRAM_COLOR_TEXT_CAN_REMOVE" val="n"/>
  <p:tag name="KSO_WM_UNIT_USESOURCEFORMAT_APPLY" val="0"/>
</p:tagLst>
</file>

<file path=ppt/tags/tag294.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4_1"/>
  <p:tag name="KSO_WM_TEMPLATE_CATEGORY" val="custom"/>
  <p:tag name="KSO_WM_TEMPLATE_INDEX" val="20230231"/>
  <p:tag name="KSO_WM_UNIT_LAYERLEVEL" val="1_1_1"/>
  <p:tag name="KSO_WM_TAG_VERSION" val="3.0"/>
  <p:tag name="KSO_WM_BEAUTIFY_FLAG" val=""/>
  <p:tag name="KSO_WM_UNIT_TEXT_FILL_FORE_SCHEMECOLOR_INDEX_BRIGHTNESS" val="0"/>
  <p:tag name="KSO_WM_UNIT_TEXT_FILL_FORE_SCHEMECOLOR_INDEX" val="14"/>
  <p:tag name="KSO_WM_UNIT_TEXT_FILL_TYPE" val="1"/>
  <p:tag name="KSO_WM_DIAGRAM_GROUP_CODE" val="l1-1"/>
  <p:tag name="KSO_WM_UNIT_VALUE" val="14"/>
  <p:tag name="KSO_WM_UNIT_TYPE" val="l_h_a"/>
  <p:tag name="KSO_WM_UNIT_ID" val="custom20230231_4*l_h_a*1_4_1"/>
  <p:tag name="KSO_WM_DIAGRAM_VERSION" val="3"/>
  <p:tag name="KSO_WM_UNIT_PRESET_TEXT" val="单击此处添加文本"/>
  <p:tag name="KSO_WM_DIAGRAM_COLOR_TRICK" val="1"/>
  <p:tag name="KSO_WM_DIAGRAM_COLOR_TEXT_CAN_REMOVE" val="n"/>
  <p:tag name="KSO_WM_UNIT_USESOURCEFORMAT_APPLY" val="0"/>
</p:tagLst>
</file>

<file path=ppt/tags/tag295.xml><?xml version="1.0" encoding="utf-8"?>
<p:tagLst xmlns:p="http://schemas.openxmlformats.org/presentationml/2006/main">
  <p:tag name="KSO_WM_SLIDE_ID" val="custom20230251_5"/>
  <p:tag name="KSO_WM_TEMPLATE_SUBCATEGORY" val="29"/>
  <p:tag name="KSO_WM_TEMPLATE_MASTER_TYPE" val="0"/>
  <p:tag name="KSO_WM_TEMPLATE_COLOR_TYPE" val="0"/>
  <p:tag name="KSO_WM_SLIDE_ITEM_CNT" val="5"/>
  <p:tag name="KSO_WM_SLIDE_INDEX" val="5"/>
  <p:tag name="KSO_WM_TAG_VERSION" val="1.0"/>
  <p:tag name="KSO_WM_BEAUTIFY_FLAG" val="#wm#"/>
  <p:tag name="KSO_WM_TEMPLATE_CATEGORY" val="custom"/>
  <p:tag name="KSO_WM_TEMPLATE_INDEX" val="20230251"/>
  <p:tag name="KSO_WM_SLIDE_TYPE" val="contents"/>
  <p:tag name="KSO_WM_SLIDE_SUBTYPE" val="diag"/>
  <p:tag name="KSO_WM_SLIDE_LAYOUT" val="a_b_l"/>
  <p:tag name="KSO_WM_SLIDE_LAYOUT_CNT" val="1_1_1"/>
  <p:tag name="KSO_WM_SPECIAL_SOURCE" val="bdnull"/>
  <p:tag name="KSO_WM_DIAGRAM_GROUP_CODE" val="l1-1"/>
  <p:tag name="KSO_WM_SLIDE_DIAGTYPE" val="l"/>
</p:tagLst>
</file>

<file path=ppt/tags/tag29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7*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添加章节标题"/>
</p:tagLst>
</file>

<file path=ppt/tags/tag29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2"/>
</p:tagLst>
</file>

<file path=ppt/tags/tag298.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29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01_3*l_h_i*1_3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1.0"/>
</p:tagLst>
</file>

<file path=ppt/tags/tag3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8"/>
  <p:tag name="KSO_WM_UNIT_LAYERLEVEL" val="1"/>
  <p:tag name="KSO_WM_TAG_VERSION" val="1.0"/>
  <p:tag name="KSO_WM_UNIT_TYPE" val="i"/>
  <p:tag name="KSO_WM_UNIT_INDEX" val="8"/>
</p:tagLst>
</file>

<file path=ppt/tags/tag30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1301_3*l_h_i*1_3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7,&quot;transparency&quot;:0},&quot;type&quot;:1},&quot;glow&quot;:{&quot;colorType&quot;:0},&quot;line&quot;:{&quot;type&quot;:0},&quot;shadow&quot;:{&quot;brightness&quot;:0,&quot;colorType&quot;:1,&quot;foreColorIndex&quot;:7,&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7"/>
  <p:tag name="KSO_WM_UNIT_TEXT_FILL_FORE_SCHEMECOLOR_INDEX" val="2"/>
  <p:tag name="KSO_WM_UNIT_TEXT_FILL_TYPE" val="1"/>
  <p:tag name="KSO_WM_UNIT_USESOURCEFORMAT_APPLY" val="0"/>
</p:tagLst>
</file>

<file path=ppt/tags/tag30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01_3*l_h_i*1_3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02.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01_3*l_h_f*1_3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30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01_3*l_h_i*1_1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0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301_3*l_h_i*1_1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5,&quot;transparency&quot;:0},&quot;type&quot;:1},&quot;glow&quot;:{&quot;colorType&quot;:0},&quot;line&quot;:{&quot;type&quot;:0},&quot;shadow&quot;:{&quot;brightness&quot;:0,&quot;colorType&quot;:1,&quot;foreColorIndex&quot;:5,&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2"/>
  <p:tag name="KSO_WM_UNIT_TEXT_FILL_TYPE" val="1"/>
  <p:tag name="KSO_WM_UNIT_USESOURCEFORMAT_APPLY" val="0"/>
</p:tagLst>
</file>

<file path=ppt/tags/tag30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01_3*l_h_i*1_1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0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01_3*l_h_f*1_1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30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01_3*l_h_i*1_2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0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301_3*l_h_i*1_2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6,&quot;transparency&quot;:0},&quot;type&quot;:1},&quot;glow&quot;:{&quot;colorType&quot;:0},&quot;line&quot;:{&quot;type&quot;:0},&quot;shadow&quot;:{&quot;brightness&quot;:0,&quot;colorType&quot;:1,&quot;foreColorIndex&quot;:6,&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6"/>
  <p:tag name="KSO_WM_UNIT_TEXT_FILL_FORE_SCHEMECOLOR_INDEX" val="2"/>
  <p:tag name="KSO_WM_UNIT_TEXT_FILL_TYPE" val="1"/>
  <p:tag name="KSO_WM_UNIT_USESOURCEFORMAT_APPLY" val="0"/>
</p:tagLst>
</file>

<file path=ppt/tags/tag30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01_3*l_h_i*1_2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2"/>
  <p:tag name="KSO_WM_UNIT_LAYERLEVEL" val="1"/>
  <p:tag name="KSO_WM_TAG_VERSION" val="1.0"/>
  <p:tag name="KSO_WM_UNIT_TYPE" val="i"/>
  <p:tag name="KSO_WM_UNIT_INDEX" val="2"/>
</p:tagLst>
</file>

<file path=ppt/tags/tag310.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01_3*l_h_f*1_2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31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01_3*l_h_i*1_4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1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1301_3*l_h_i*1_4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8,&quot;transparency&quot;:0},&quot;type&quot;:1},&quot;glow&quot;:{&quot;colorType&quot;:0},&quot;line&quot;:{&quot;type&quot;:0},&quot;shadow&quot;:{&quot;brightness&quot;:0,&quot;colorType&quot;:1,&quot;foreColorIndex&quot;:8,&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8"/>
  <p:tag name="KSO_WM_UNIT_TEXT_FILL_FORE_SCHEMECOLOR_INDEX" val="2"/>
  <p:tag name="KSO_WM_UNIT_TEXT_FILL_TYPE" val="1"/>
  <p:tag name="KSO_WM_UNIT_USESOURCEFORMAT_APPLY" val="0"/>
</p:tagLst>
</file>

<file path=ppt/tags/tag31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01_3*l_h_i*1_4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14.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01_3*l_h_f*1_4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315.xml><?xml version="1.0" encoding="utf-8"?>
<p:tagLst xmlns:p="http://schemas.openxmlformats.org/presentationml/2006/main">
  <p:tag name="KSO_WM_SPECIAL_SOURCE" val="bdnull"/>
</p:tagLst>
</file>

<file path=ppt/tags/tag31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7*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添加章节标题"/>
</p:tagLst>
</file>

<file path=ppt/tags/tag31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2"/>
</p:tagLst>
</file>

<file path=ppt/tags/tag318.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3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01_3*l_h_i*1_3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3"/>
  <p:tag name="KSO_WM_UNIT_LAYERLEVEL" val="1"/>
  <p:tag name="KSO_WM_TAG_VERSION" val="1.0"/>
  <p:tag name="KSO_WM_UNIT_TYPE" val="i"/>
  <p:tag name="KSO_WM_UNIT_INDEX" val="3"/>
</p:tagLst>
</file>

<file path=ppt/tags/tag32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1301_3*l_h_i*1_3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7,&quot;transparency&quot;:0},&quot;type&quot;:1},&quot;glow&quot;:{&quot;colorType&quot;:0},&quot;line&quot;:{&quot;type&quot;:0},&quot;shadow&quot;:{&quot;brightness&quot;:0,&quot;colorType&quot;:1,&quot;foreColorIndex&quot;:7,&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7"/>
  <p:tag name="KSO_WM_UNIT_TEXT_FILL_FORE_SCHEMECOLOR_INDEX" val="2"/>
  <p:tag name="KSO_WM_UNIT_TEXT_FILL_TYPE" val="1"/>
  <p:tag name="KSO_WM_UNIT_USESOURCEFORMAT_APPLY" val="0"/>
</p:tagLst>
</file>

<file path=ppt/tags/tag3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01_3*l_h_i*1_3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22.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01_3*l_h_f*1_3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32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01_3*l_h_i*1_1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2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301_3*l_h_i*1_1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5,&quot;transparency&quot;:0},&quot;type&quot;:1},&quot;glow&quot;:{&quot;colorType&quot;:0},&quot;line&quot;:{&quot;type&quot;:0},&quot;shadow&quot;:{&quot;brightness&quot;:0,&quot;colorType&quot;:1,&quot;foreColorIndex&quot;:5,&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2"/>
  <p:tag name="KSO_WM_UNIT_TEXT_FILL_TYPE" val="1"/>
  <p:tag name="KSO_WM_UNIT_USESOURCEFORMAT_APPLY" val="0"/>
</p:tagLst>
</file>

<file path=ppt/tags/tag32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01_3*l_h_i*1_1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2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01_3*l_h_f*1_1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32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01_3*l_h_i*1_2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2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301_3*l_h_i*1_2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6,&quot;transparency&quot;:0},&quot;type&quot;:1},&quot;glow&quot;:{&quot;colorType&quot;:0},&quot;line&quot;:{&quot;type&quot;:0},&quot;shadow&quot;:{&quot;brightness&quot;:0,&quot;colorType&quot;:1,&quot;foreColorIndex&quot;:6,&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6"/>
  <p:tag name="KSO_WM_UNIT_TEXT_FILL_FORE_SCHEMECOLOR_INDEX" val="2"/>
  <p:tag name="KSO_WM_UNIT_TEXT_FILL_TYPE" val="1"/>
  <p:tag name="KSO_WM_UNIT_USESOURCEFORMAT_APPLY" val="0"/>
</p:tagLst>
</file>

<file path=ppt/tags/tag32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01_3*l_h_i*1_2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4"/>
  <p:tag name="KSO_WM_UNIT_LAYERLEVEL" val="1"/>
  <p:tag name="KSO_WM_TAG_VERSION" val="1.0"/>
  <p:tag name="KSO_WM_UNIT_TYPE" val="i"/>
  <p:tag name="KSO_WM_UNIT_INDEX" val="4"/>
</p:tagLst>
</file>

<file path=ppt/tags/tag330.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01_3*l_h_f*1_2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3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01_3*l_h_i*1_4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1301_3*l_h_i*1_4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8,&quot;transparency&quot;:0},&quot;type&quot;:1},&quot;glow&quot;:{&quot;colorType&quot;:0},&quot;line&quot;:{&quot;type&quot;:0},&quot;shadow&quot;:{&quot;brightness&quot;:0,&quot;colorType&quot;:1,&quot;foreColorIndex&quot;:8,&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8"/>
  <p:tag name="KSO_WM_UNIT_TEXT_FILL_FORE_SCHEMECOLOR_INDEX" val="2"/>
  <p:tag name="KSO_WM_UNIT_TEXT_FILL_TYPE" val="1"/>
  <p:tag name="KSO_WM_UNIT_USESOURCEFORMAT_APPLY" val="0"/>
</p:tagLst>
</file>

<file path=ppt/tags/tag3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01_3*l_h_i*1_4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34.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01_3*l_h_f*1_4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335.xml><?xml version="1.0" encoding="utf-8"?>
<p:tagLst xmlns:p="http://schemas.openxmlformats.org/presentationml/2006/main">
  <p:tag name="KSO_WM_SPECIAL_SOURCE" val="bdnull"/>
</p:tagLst>
</file>

<file path=ppt/tags/tag3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1_1"/>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1_1"/>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1_1"/>
  <p:tag name="KSO_WM_TEMPLATE_CATEGORY" val="diagram"/>
  <p:tag name="KSO_WM_TEMPLATE_INDEX" val="20231354"/>
  <p:tag name="KSO_WM_UNIT_LAYERLEVEL" val="1_1_1"/>
  <p:tag name="KSO_WM_TAG_VERSION" val="3.0"/>
  <p:tag name="KSO_WM_BEAUTIFY_FLAG" val="#wm#"/>
  <p:tag name="KSO_WM_UNIT_SUBTYPE" val="a"/>
  <p:tag name="KSO_WM_UNIT_NOCLEAR" val="0"/>
  <p:tag name="KSO_WM_DIAGRAM_GROUP_CODE" val="l1-1"/>
  <p:tag name="KSO_WM_UNIT_TYPE" val="l_h_f"/>
  <p:tag name="KSO_WM_UNIT_INDEX" val="1_1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1_2"/>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1_2"/>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2_1"/>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2_1"/>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1"/>
  <p:tag name="KSO_WM_UNIT_LAYERLEVEL" val="1"/>
  <p:tag name="KSO_WM_TAG_VERSION" val="1.0"/>
  <p:tag name="KSO_WM_UNIT_TYPE" val="i"/>
  <p:tag name="KSO_WM_UNIT_INDEX" val="1"/>
</p:tagLst>
</file>

<file path=ppt/tags/tag3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2_1"/>
  <p:tag name="KSO_WM_TEMPLATE_CATEGORY" val="diagram"/>
  <p:tag name="KSO_WM_TEMPLATE_INDEX" val="20231354"/>
  <p:tag name="KSO_WM_UNIT_LAYERLEVEL" val="1_1_1"/>
  <p:tag name="KSO_WM_TAG_VERSION" val="3.0"/>
  <p:tag name="KSO_WM_BEAUTIFY_FLAG" val="#wm#"/>
  <p:tag name="KSO_WM_UNIT_SUBTYPE" val="a"/>
  <p:tag name="KSO_WM_UNIT_NOCLEAR" val="0"/>
  <p:tag name="KSO_WM_DIAGRAM_GROUP_CODE" val="l1-1"/>
  <p:tag name="KSO_WM_UNIT_TYPE" val="l_h_f"/>
  <p:tag name="KSO_WM_UNIT_INDEX" val="1_2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2_2"/>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2_2"/>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3_1"/>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3_1"/>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3_1"/>
  <p:tag name="KSO_WM_TEMPLATE_CATEGORY" val="diagram"/>
  <p:tag name="KSO_WM_TEMPLATE_INDEX" val="20231354"/>
  <p:tag name="KSO_WM_UNIT_LAYERLEVEL" val="1_1_1"/>
  <p:tag name="KSO_WM_TAG_VERSION" val="3.0"/>
  <p:tag name="KSO_WM_BEAUTIFY_FLAG" val="#wm#"/>
  <p:tag name="KSO_WM_UNIT_SUBTYPE" val="a"/>
  <p:tag name="KSO_WM_UNIT_NOCLEAR" val="0"/>
  <p:tag name="KSO_WM_DIAGRAM_GROUP_CODE" val="l1-1"/>
  <p:tag name="KSO_WM_UNIT_TYPE" val="l_h_f"/>
  <p:tag name="KSO_WM_UNIT_INDEX" val="1_3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3_2"/>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3_2"/>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4_1"/>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4_1"/>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4_1"/>
  <p:tag name="KSO_WM_TEMPLATE_CATEGORY" val="diagram"/>
  <p:tag name="KSO_WM_TEMPLATE_INDEX" val="20231354"/>
  <p:tag name="KSO_WM_UNIT_LAYERLEVEL" val="1_1_1"/>
  <p:tag name="KSO_WM_TAG_VERSION" val="3.0"/>
  <p:tag name="KSO_WM_BEAUTIFY_FLAG" val="#wm#"/>
  <p:tag name="KSO_WM_UNIT_SUBTYPE" val="a"/>
  <p:tag name="KSO_WM_UNIT_NOCLEAR" val="0"/>
  <p:tag name="KSO_WM_DIAGRAM_GROUP_CODE" val="l1-1"/>
  <p:tag name="KSO_WM_UNIT_TYPE" val="l_h_f"/>
  <p:tag name="KSO_WM_UNIT_INDEX" val="1_4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4_2"/>
  <p:tag name="KSO_WM_TEMPLATE_CATEGORY" val="diagram"/>
  <p:tag name="KSO_WM_TEMPLATE_INDEX" val="20231354"/>
  <p:tag name="KSO_WM_UNIT_LAYERLEVEL" val="1_1_1"/>
  <p:tag name="KSO_WM_TAG_VERSION" val="3.0"/>
  <p:tag name="KSO_WM_BEAUTIFY_FLAG" val="#wm#"/>
  <p:tag name="KSO_WM_DIAGRAM_GROUP_CODE" val="l1-1"/>
  <p:tag name="KSO_WM_UNIT_TYPE" val="l_h_i"/>
  <p:tag name="KSO_WM_UNIT_INDEX" val="1_4_2"/>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48.xml><?xml version="1.0" encoding="utf-8"?>
<p:tagLst xmlns:p="http://schemas.openxmlformats.org/presentationml/2006/main">
  <p:tag name="KSO_WM_SPECIAL_SOURCE" val="bdnull"/>
</p:tagLst>
</file>

<file path=ppt/tags/tag34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7*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添加章节标题"/>
</p:tagLst>
</file>

<file path=ppt/tags/tag3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5"/>
  <p:tag name="KSO_WM_UNIT_LAYERLEVEL" val="1"/>
  <p:tag name="KSO_WM_TAG_VERSION" val="1.0"/>
  <p:tag name="KSO_WM_UNIT_TYPE" val="i"/>
  <p:tag name="KSO_WM_UNIT_INDEX" val="5"/>
</p:tagLst>
</file>

<file path=ppt/tags/tag35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2"/>
</p:tagLst>
</file>

<file path=ppt/tags/tag351.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35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20_3*l_h_i*1_1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5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20_3*l_h_i*1_1_2"/>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5,&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54.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20_3*l_h_f*1_1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5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20_3*l_h_i*1_2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6,&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20_3*l_h_i*1_2_2"/>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6,&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57.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20_3*l_h_f*1_2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5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20_3*l_h_i*1_3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7,&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5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20_3*l_h_i*1_3_2"/>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7,&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7"/>
  <p:tag name="KSO_WM_UNIT_LAYERLEVEL" val="1"/>
  <p:tag name="KSO_WM_TAG_VERSION" val="1.0"/>
  <p:tag name="KSO_WM_UNIT_TYPE" val="i"/>
  <p:tag name="KSO_WM_UNIT_INDEX" val="7"/>
</p:tagLst>
</file>

<file path=ppt/tags/tag360.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20_3*l_h_f*1_3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6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20_3*l_h_i*1_4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8,&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20_3*l_h_i*1_4_2"/>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8,&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63.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20_3*l_h_f*1_4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64.xml><?xml version="1.0" encoding="utf-8"?>
<p:tagLst xmlns:p="http://schemas.openxmlformats.org/presentationml/2006/main">
  <p:tag name="KSO_WM_SPECIAL_SOURCE" val="bdnull"/>
</p:tagLst>
</file>

<file path=ppt/tags/tag36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485_4*l_h_i*1_1_1"/>
  <p:tag name="KSO_WM_TEMPLATE_CATEGORY" val="diagram"/>
  <p:tag name="KSO_WM_TEMPLATE_INDEX" val="20231485"/>
  <p:tag name="KSO_WM_UNIT_LAYERLEVEL" val="1_1_1"/>
  <p:tag name="KSO_WM_TAG_VERSION" val="3.0"/>
  <p:tag name="KSO_WM_BEAUTIFY_FLAG" val="#wm#"/>
  <p:tag name="KSO_WM_DIAGRAM_VERSION" val="3"/>
  <p:tag name="KSO_WM_DIAGRAM_COLOR_TRICK" val="4"/>
  <p:tag name="KSO_WM_DIAGRAM_COLOR_TEXT_CAN_REMOVE" val="n"/>
  <p:tag name="KSO_WM_UNIT_PRESET_TEXT" val="添加标题"/>
  <p:tag name="KSO_WM_UNIT_FILL_FORE_SCHEMECOLOR_INDEX" val="5"/>
  <p:tag name="KSO_WM_DIAGRAM_MAX_ITEMCNT" val="6"/>
  <p:tag name="KSO_WM_DIAGRAM_MIN_ITEMCNT" val="1"/>
  <p:tag name="KSO_WM_DIAGRAM_VIRTUALLY_FRAME" val="{&quot;height&quot;:254.35,&quot;width&quot;:913.65}"/>
  <p:tag name="KSO_WM_DIAGRAM_COLOR_MATCH_VALUE" val="{&quot;shape&quot;:{&quot;fill&quot;:{&quot;solid&quot;:{&quot;brightness&quot;:0,&quot;colorType&quot;:1,&quot;foreColorIndex&quot;:5,&quot;transparency&quot;:0},&quot;type&quot;:1},&quot;glow&quot;:{&quot;colorType&quot;:0},&quot;line&quot;:{&quot;type&quot;:0},&quot;shadow&quot;:{&quot;brightness&quot;:-0.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2"/>
  <p:tag name="KSO_WM_UNIT_TEXT_FILL_TYPE" val="1"/>
  <p:tag name="KSO_WM_UNIT_USESOURCEFORMAT_APPLY" val="0"/>
</p:tagLst>
</file>

<file path=ppt/tags/tag36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485_4*l_h_i*1_2_1"/>
  <p:tag name="KSO_WM_TEMPLATE_CATEGORY" val="diagram"/>
  <p:tag name="KSO_WM_TEMPLATE_INDEX" val="20231485"/>
  <p:tag name="KSO_WM_UNIT_LAYERLEVEL" val="1_1_1"/>
  <p:tag name="KSO_WM_TAG_VERSION" val="3.0"/>
  <p:tag name="KSO_WM_BEAUTIFY_FLAG" val="#wm#"/>
  <p:tag name="KSO_WM_DIAGRAM_VERSION" val="3"/>
  <p:tag name="KSO_WM_DIAGRAM_COLOR_TRICK" val="4"/>
  <p:tag name="KSO_WM_DIAGRAM_COLOR_TEXT_CAN_REMOVE" val="n"/>
  <p:tag name="KSO_WM_UNIT_PRESET_TEXT" val="添加标题"/>
  <p:tag name="KSO_WM_UNIT_FILL_FORE_SCHEMECOLOR_INDEX" val="6"/>
  <p:tag name="KSO_WM_DIAGRAM_MAX_ITEMCNT" val="6"/>
  <p:tag name="KSO_WM_DIAGRAM_MIN_ITEMCNT" val="1"/>
  <p:tag name="KSO_WM_DIAGRAM_VIRTUALLY_FRAME" val="{&quot;height&quot;:254.35,&quot;width&quot;:913.65}"/>
  <p:tag name="KSO_WM_DIAGRAM_COLOR_MATCH_VALUE" val="{&quot;shape&quot;:{&quot;fill&quot;:{&quot;solid&quot;:{&quot;brightness&quot;:0,&quot;colorType&quot;:1,&quot;foreColorIndex&quot;:6,&quot;transparency&quot;:0},&quot;type&quot;:1},&quot;glow&quot;:{&quot;colorType&quot;:0},&quot;line&quot;:{&quot;type&quot;:0},&quot;shadow&quot;:{&quot;brightness&quot;:-0.5,&quot;colorType&quot;:1,&quot;foreColorIndex&quot;:6,&quot;transparency&quot;:0.600000023841857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6"/>
  <p:tag name="KSO_WM_UNIT_TEXT_FILL_FORE_SCHEMECOLOR_INDEX" val="2"/>
  <p:tag name="KSO_WM_UNIT_TEXT_FILL_TYPE" val="1"/>
  <p:tag name="KSO_WM_UNIT_USESOURCEFORMAT_APPLY" val="0"/>
</p:tagLst>
</file>

<file path=ppt/tags/tag36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485_4*l_h_i*1_4_1"/>
  <p:tag name="KSO_WM_TEMPLATE_CATEGORY" val="diagram"/>
  <p:tag name="KSO_WM_TEMPLATE_INDEX" val="20231485"/>
  <p:tag name="KSO_WM_UNIT_LAYERLEVEL" val="1_1_1"/>
  <p:tag name="KSO_WM_TAG_VERSION" val="3.0"/>
  <p:tag name="KSO_WM_BEAUTIFY_FLAG" val="#wm#"/>
  <p:tag name="KSO_WM_DIAGRAM_VERSION" val="3"/>
  <p:tag name="KSO_WM_DIAGRAM_COLOR_TRICK" val="4"/>
  <p:tag name="KSO_WM_DIAGRAM_COLOR_TEXT_CAN_REMOVE" val="n"/>
  <p:tag name="KSO_WM_UNIT_PRESET_TEXT" val="添加标题"/>
  <p:tag name="KSO_WM_UNIT_FILL_FORE_SCHEMECOLOR_INDEX" val="8"/>
  <p:tag name="KSO_WM_DIAGRAM_MAX_ITEMCNT" val="6"/>
  <p:tag name="KSO_WM_DIAGRAM_MIN_ITEMCNT" val="1"/>
  <p:tag name="KSO_WM_DIAGRAM_VIRTUALLY_FRAME" val="{&quot;height&quot;:254.35,&quot;width&quot;:913.65}"/>
  <p:tag name="KSO_WM_DIAGRAM_COLOR_MATCH_VALUE" val="{&quot;shape&quot;:{&quot;fill&quot;:{&quot;solid&quot;:{&quot;brightness&quot;:0,&quot;colorType&quot;:1,&quot;foreColorIndex&quot;:8,&quot;transparency&quot;:0},&quot;type&quot;:1},&quot;glow&quot;:{&quot;colorType&quot;:0},&quot;line&quot;:{&quot;type&quot;:0},&quot;shadow&quot;:{&quot;brightness&quot;:0.4000000059604645,&quot;colorType&quot;:1,&quot;foreColorIndex&quot;:7,&quot;transparency&quot;:0.600000023841857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7"/>
  <p:tag name="KSO_WM_UNIT_TEXT_FILL_FORE_SCHEMECOLOR_INDEX" val="2"/>
  <p:tag name="KSO_WM_UNIT_TEXT_FILL_TYPE" val="1"/>
  <p:tag name="KSO_WM_UNIT_USESOURCEFORMAT_APPLY" val="0"/>
</p:tagLst>
</file>

<file path=ppt/tags/tag36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485_4*l_h_i*1_3_1"/>
  <p:tag name="KSO_WM_TEMPLATE_CATEGORY" val="diagram"/>
  <p:tag name="KSO_WM_TEMPLATE_INDEX" val="20231485"/>
  <p:tag name="KSO_WM_UNIT_LAYERLEVEL" val="1_1_1"/>
  <p:tag name="KSO_WM_TAG_VERSION" val="3.0"/>
  <p:tag name="KSO_WM_BEAUTIFY_FLAG" val="#wm#"/>
  <p:tag name="KSO_WM_DIAGRAM_VERSION" val="3"/>
  <p:tag name="KSO_WM_DIAGRAM_COLOR_TRICK" val="4"/>
  <p:tag name="KSO_WM_DIAGRAM_COLOR_TEXT_CAN_REMOVE" val="n"/>
  <p:tag name="KSO_WM_UNIT_PRESET_TEXT" val="添加标题"/>
  <p:tag name="KSO_WM_UNIT_FILL_FORE_SCHEMECOLOR_INDEX" val="10"/>
  <p:tag name="KSO_WM_DIAGRAM_MAX_ITEMCNT" val="6"/>
  <p:tag name="KSO_WM_DIAGRAM_MIN_ITEMCNT" val="1"/>
  <p:tag name="KSO_WM_DIAGRAM_VIRTUALLY_FRAME" val="{&quot;height&quot;:254.35,&quot;width&quot;:913.65}"/>
  <p:tag name="KSO_WM_DIAGRAM_COLOR_MATCH_VALUE" val="{&quot;shape&quot;:{&quot;fill&quot;:{&quot;solid&quot;:{&quot;brightness&quot;:0,&quot;colorType&quot;:1,&quot;foreColorIndex&quot;:10,&quot;transparency&quot;:0},&quot;type&quot;:1},&quot;glow&quot;:{&quot;colorType&quot;:0},&quot;line&quot;:{&quot;type&quot;:0},&quot;shadow&quot;:{&quot;brightness&quot;:-0.5,&quot;colorType&quot;:1,&quot;foreColorIndex&quot;:7,&quot;transparency&quot;:0.600000023841857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7"/>
  <p:tag name="KSO_WM_UNIT_TEXT_FILL_FORE_SCHEMECOLOR_INDEX" val="2"/>
  <p:tag name="KSO_WM_UNIT_TEXT_FILL_TYPE" val="1"/>
  <p:tag name="KSO_WM_UNIT_USESOURCEFORMAT_APPLY" val="0"/>
</p:tagLst>
</file>

<file path=ppt/tags/tag369.xml><?xml version="1.0" encoding="utf-8"?>
<p:tagLst xmlns:p="http://schemas.openxmlformats.org/presentationml/2006/main">
  <p:tag name="KSO_WM_UNIT_SUBTYPE" val="a"/>
  <p:tag name="KSO_WM_UNIT_NOCLEAR" val="0"/>
  <p:tag name="KSO_WM_UNIT_VALUE" val="56"/>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485_4*l_h_f*1_2_1"/>
  <p:tag name="KSO_WM_TEMPLATE_CATEGORY" val="diagram"/>
  <p:tag name="KSO_WM_TEMPLATE_INDEX" val="20231485"/>
  <p:tag name="KSO_WM_UNIT_LAYERLEVEL" val="1_1_1"/>
  <p:tag name="KSO_WM_TAG_VERSION" val="3.0"/>
  <p:tag name="KSO_WM_BEAUTIFY_FLAG" val="#wm#"/>
  <p:tag name="KSO_WM_DIAGRAM_VERSION" val="3"/>
  <p:tag name="KSO_WM_DIAGRAM_COLOR_TRICK" val="4"/>
  <p:tag name="KSO_WM_DIAGRAM_COLOR_TEXT_CAN_REMOVE" val="n"/>
  <p:tag name="KSO_WM_UNIT_PRESET_TEXT" val="单击此处输入你的项正文文字是您思想的提炼，请尽量言简意赅的阐述观点"/>
  <p:tag name="KSO_WM_DIAGRAM_MAX_ITEMCNT" val="6"/>
  <p:tag name="KSO_WM_DIAGRAM_MIN_ITEMCNT" val="1"/>
  <p:tag name="KSO_WM_DIAGRAM_VIRTUALLY_FRAME" val="{&quot;height&quot;:254.35,&quot;width&quot;:913.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9"/>
  <p:tag name="KSO_WM_UNIT_LAYERLEVEL" val="1"/>
  <p:tag name="KSO_WM_TAG_VERSION" val="1.0"/>
  <p:tag name="KSO_WM_UNIT_TYPE" val="i"/>
  <p:tag name="KSO_WM_UNIT_INDEX" val="9"/>
</p:tagLst>
</file>

<file path=ppt/tags/tag370.xml><?xml version="1.0" encoding="utf-8"?>
<p:tagLst xmlns:p="http://schemas.openxmlformats.org/presentationml/2006/main">
  <p:tag name="KSO_WM_UNIT_SUBTYPE" val="a"/>
  <p:tag name="KSO_WM_UNIT_NOCLEAR" val="0"/>
  <p:tag name="KSO_WM_UNIT_VALUE" val="56"/>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485_4*l_h_f*1_1_1"/>
  <p:tag name="KSO_WM_TEMPLATE_CATEGORY" val="diagram"/>
  <p:tag name="KSO_WM_TEMPLATE_INDEX" val="20231485"/>
  <p:tag name="KSO_WM_UNIT_LAYERLEVEL" val="1_1_1"/>
  <p:tag name="KSO_WM_TAG_VERSION" val="3.0"/>
  <p:tag name="KSO_WM_BEAUTIFY_FLAG" val="#wm#"/>
  <p:tag name="KSO_WM_DIAGRAM_VERSION" val="3"/>
  <p:tag name="KSO_WM_DIAGRAM_COLOR_TRICK" val="4"/>
  <p:tag name="KSO_WM_DIAGRAM_COLOR_TEXT_CAN_REMOVE" val="n"/>
  <p:tag name="KSO_WM_UNIT_PRESET_TEXT" val="单击此处输入你的项正文文字是您思想的提炼，请尽量言简意赅的阐述观点"/>
  <p:tag name="KSO_WM_DIAGRAM_MAX_ITEMCNT" val="6"/>
  <p:tag name="KSO_WM_DIAGRAM_MIN_ITEMCNT" val="1"/>
  <p:tag name="KSO_WM_DIAGRAM_VIRTUALLY_FRAME" val="{&quot;height&quot;:254.35,&quot;width&quot;:913.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71.xml><?xml version="1.0" encoding="utf-8"?>
<p:tagLst xmlns:p="http://schemas.openxmlformats.org/presentationml/2006/main">
  <p:tag name="KSO_WM_UNIT_SUBTYPE" val="a"/>
  <p:tag name="KSO_WM_UNIT_NOCLEAR" val="0"/>
  <p:tag name="KSO_WM_UNIT_VALUE" val="56"/>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485_4*l_h_f*1_3_1"/>
  <p:tag name="KSO_WM_TEMPLATE_CATEGORY" val="diagram"/>
  <p:tag name="KSO_WM_TEMPLATE_INDEX" val="20231485"/>
  <p:tag name="KSO_WM_UNIT_LAYERLEVEL" val="1_1_1"/>
  <p:tag name="KSO_WM_TAG_VERSION" val="3.0"/>
  <p:tag name="KSO_WM_BEAUTIFY_FLAG" val="#wm#"/>
  <p:tag name="KSO_WM_DIAGRAM_VERSION" val="3"/>
  <p:tag name="KSO_WM_DIAGRAM_COLOR_TRICK" val="4"/>
  <p:tag name="KSO_WM_DIAGRAM_COLOR_TEXT_CAN_REMOVE" val="n"/>
  <p:tag name="KSO_WM_UNIT_PRESET_TEXT" val="单击此处输入你的项正文文字是您思想的提炼，请尽量言简意赅的阐述观点"/>
  <p:tag name="KSO_WM_DIAGRAM_MAX_ITEMCNT" val="6"/>
  <p:tag name="KSO_WM_DIAGRAM_MIN_ITEMCNT" val="1"/>
  <p:tag name="KSO_WM_DIAGRAM_VIRTUALLY_FRAME" val="{&quot;height&quot;:254.35,&quot;width&quot;:913.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72.xml><?xml version="1.0" encoding="utf-8"?>
<p:tagLst xmlns:p="http://schemas.openxmlformats.org/presentationml/2006/main">
  <p:tag name="KSO_WM_UNIT_SUBTYPE" val="a"/>
  <p:tag name="KSO_WM_UNIT_NOCLEAR" val="0"/>
  <p:tag name="KSO_WM_UNIT_VALUE" val="56"/>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485_4*l_h_f*1_4_1"/>
  <p:tag name="KSO_WM_TEMPLATE_CATEGORY" val="diagram"/>
  <p:tag name="KSO_WM_TEMPLATE_INDEX" val="20231485"/>
  <p:tag name="KSO_WM_UNIT_LAYERLEVEL" val="1_1_1"/>
  <p:tag name="KSO_WM_TAG_VERSION" val="3.0"/>
  <p:tag name="KSO_WM_BEAUTIFY_FLAG" val="#wm#"/>
  <p:tag name="KSO_WM_DIAGRAM_VERSION" val="3"/>
  <p:tag name="KSO_WM_DIAGRAM_COLOR_TRICK" val="4"/>
  <p:tag name="KSO_WM_DIAGRAM_COLOR_TEXT_CAN_REMOVE" val="n"/>
  <p:tag name="KSO_WM_UNIT_PRESET_TEXT" val="单击此处输入你的项正文文字是您思想的提炼，请尽量言简意赅的阐述观点"/>
  <p:tag name="KSO_WM_DIAGRAM_MAX_ITEMCNT" val="6"/>
  <p:tag name="KSO_WM_DIAGRAM_MIN_ITEMCNT" val="1"/>
  <p:tag name="KSO_WM_DIAGRAM_VIRTUALLY_FRAME" val="{&quot;height&quot;:254.35,&quot;width&quot;:913.6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73.xml><?xml version="1.0" encoding="utf-8"?>
<p:tagLst xmlns:p="http://schemas.openxmlformats.org/presentationml/2006/main">
  <p:tag name="KSO_WM_TEMPLATE_CATEGORY" val="custom"/>
  <p:tag name="KSO_WM_TEMPLATE_INDEX" val="20230251"/>
  <p:tag name="KSO_WM_SPECIAL_SOURCE" val="bdnull"/>
</p:tagLst>
</file>

<file path=ppt/tags/tag37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7*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添加章节标题"/>
</p:tagLst>
</file>

<file path=ppt/tags/tag37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2"/>
</p:tagLst>
</file>

<file path=ppt/tags/tag376.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37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70_3*l_h_i*1_1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gradient&quot;:[{&quot;brightness&quot;:0,&quot;colorType&quot;:1,&quot;foreColorIndex&quot;:5,&quot;pos&quot;:0,&quot;transparency&quot;:0.30000001192092896},{&quot;brightness&quot;:0,&quot;colorType&quot;:1,&quot;foreColorIndex&quot;:5,&quot;pos&quot;:0.5,&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78.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70_3*l_h_f*1_1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7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70_3*l_h_i*1_2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7"/>
  <p:tag name="KSO_WM_UNIT_LINE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800000011920929,&quot;colorType&quot;:1,&quot;foreColorIndex&quot;:7,&quot;transparency&quot;:0.800000011920929},&quot;type&quot;:1},&quot;glow&quot;:{&quot;colorType&quot;:0},&quot;line&quot;:{&quot;solidLine&quot;:{&quot;brightness&quot;:0,&quot;colorType&quot;:1,&quot;foreColorIndex&quot;:7,&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TEXT_FILL_FORE_SCHEMECOLOR_INDEX" val="2"/>
  <p:tag name="KSO_WM_UNIT_TEXT_FILL_TYPE" val="1"/>
  <p:tag name="KSO_WM_UNIT_USESOURCEFORMAT_APPLY" val="0"/>
</p:tagLst>
</file>

<file path=ppt/tags/tag3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10"/>
  <p:tag name="KSO_WM_UNIT_LAYERLEVEL" val="1"/>
  <p:tag name="KSO_WM_TAG_VERSION" val="1.0"/>
  <p:tag name="KSO_WM_UNIT_TYPE" val="i"/>
  <p:tag name="KSO_WM_UNIT_INDEX" val="10"/>
</p:tagLst>
</file>

<file path=ppt/tags/tag380.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70_3*l_h_f*1_2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8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70_3*l_h_i*1_3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gradient&quot;:[{&quot;brightness&quot;:0,&quot;colorType&quot;:1,&quot;foreColorIndex&quot;:5,&quot;pos&quot;:0,&quot;transparency&quot;:0.30000001192092896},{&quot;brightness&quot;:0,&quot;colorType&quot;:1,&quot;foreColorIndex&quot;:5,&quot;pos&quot;:0.5,&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382.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70_3*l_h_f*1_3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38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70_3*l_h_i*1_4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7"/>
  <p:tag name="KSO_WM_UNIT_LINE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800000011920929,&quot;colorType&quot;:1,&quot;foreColorIndex&quot;:7,&quot;transparency&quot;:0.800000011920929},&quot;type&quot;:1},&quot;glow&quot;:{&quot;colorType&quot;:0},&quot;line&quot;:{&quot;solidLine&quot;:{&quot;brightness&quot;:0,&quot;colorType&quot;:1,&quot;foreColorIndex&quot;:7,&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TEXT_FILL_FORE_SCHEMECOLOR_INDEX" val="2"/>
  <p:tag name="KSO_WM_UNIT_TEXT_FILL_TYPE" val="1"/>
  <p:tag name="KSO_WM_UNIT_USESOURCEFORMAT_APPLY" val="0"/>
</p:tagLst>
</file>

<file path=ppt/tags/tag384.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70_3*l_h_f*1_4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385.xml><?xml version="1.0" encoding="utf-8"?>
<p:tagLst xmlns:p="http://schemas.openxmlformats.org/presentationml/2006/main">
  <p:tag name="KSO_WM_SPECIAL_SOURCE" val="bdnull"/>
</p:tagLst>
</file>

<file path=ppt/tags/tag3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
  <p:tag name="KSO_WM_UNIT_ID" val="diagram20231444_3*l_i*1_1"/>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999999761581421},{&quot;brightness&quot;:0,&quot;colorType&quot;:1,&quot;foreColorIndex&quot;:5,&quot;pos&quot;:0.25,&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3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
  <p:tag name="KSO_WM_UNIT_ID" val="diagram20231444_3*l_i*1_2"/>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999999761581421},{&quot;brightness&quot;:0,&quot;colorType&quot;:1,&quot;foreColorIndex&quot;:5,&quot;pos&quot;:0.25,&quot;transparency&quot;:1}],&quot;type&quot;:3},&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3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3"/>
  <p:tag name="KSO_WM_UNIT_ID" val="diagram20231444_3*l_i*1_3"/>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00000011920929},{&quot;brightness&quot;:0,&quot;colorType&quot;:1,&quot;foreColorIndex&quot;:5,&quot;pos&quot;:0,&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3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4"/>
  <p:tag name="KSO_WM_UNIT_ID" val="diagram20231444_3*l_i*1_4"/>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00000011920929},{&quot;brightness&quot;:0,&quot;colorType&quot;:1,&quot;foreColorIndex&quot;:5,&quot;pos&quot;:0,&quot;transparency&quot;:1}],&quot;type&quot;:3},&quot;glow&quot;:{&quot;colorType&quot;:0},&quot;line&quot;:{&quot;solidLine&quot;:{&quot;brightness&quot;:0,&quot;colorType&quot;:1,&quot;foreColorIndex&quot;:5,&quot;transparency&quot;:0.85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3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11"/>
  <p:tag name="KSO_WM_UNIT_LAYERLEVEL" val="1"/>
  <p:tag name="KSO_WM_TAG_VERSION" val="1.0"/>
  <p:tag name="KSO_WM_UNIT_TYPE" val="i"/>
  <p:tag name="KSO_WM_UNIT_INDEX" val="11"/>
</p:tagLst>
</file>

<file path=ppt/tags/tag3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5"/>
  <p:tag name="KSO_WM_UNIT_ID" val="diagram20231444_3*l_i*1_5"/>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60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3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6"/>
  <p:tag name="KSO_WM_UNIT_ID" val="diagram20231444_3*l_i*1_6"/>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7"/>
  <p:tag name="KSO_WM_UNIT_ID" val="diagram20231444_3*l_i*1_7"/>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3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8"/>
  <p:tag name="KSO_WM_UNIT_ID" val="diagram20231444_3*l_i*1_8"/>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3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9"/>
  <p:tag name="KSO_WM_UNIT_ID" val="diagram20231444_3*l_i*1_9"/>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3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0"/>
  <p:tag name="KSO_WM_UNIT_ID" val="diagram20231444_3*l_i*1_10"/>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1"/>
  <p:tag name="KSO_WM_UNIT_ID" val="diagram20231444_3*l_i*1_11"/>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3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2"/>
  <p:tag name="KSO_WM_UNIT_ID" val="diagram20231444_3*l_i*1_12"/>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3"/>
  <p:tag name="KSO_WM_UNIT_ID" val="diagram20231444_3*l_i*1_13"/>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4"/>
  <p:tag name="KSO_WM_UNIT_ID" val="diagram20231444_3*l_i*1_14"/>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4"/>
  <p:tag name="KSO_WM_UNIT_ID" val="_1*i*4"/>
  <p:tag name="KSO_WM_UNIT_LAYERLEVEL" val="1"/>
  <p:tag name="KSO_WM_TAG_VERSION" val="1.0"/>
</p:tagLst>
</file>

<file path=ppt/tags/tag4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12"/>
  <p:tag name="KSO_WM_UNIT_LAYERLEVEL" val="1"/>
  <p:tag name="KSO_WM_TAG_VERSION" val="1.0"/>
  <p:tag name="KSO_WM_UNIT_TYPE" val="i"/>
  <p:tag name="KSO_WM_UNIT_INDEX" val="12"/>
</p:tagLst>
</file>

<file path=ppt/tags/tag4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5"/>
  <p:tag name="KSO_WM_UNIT_ID" val="diagram20231444_3*l_i*1_15"/>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4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6"/>
  <p:tag name="KSO_WM_UNIT_ID" val="diagram20231444_3*l_i*1_16"/>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4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7"/>
  <p:tag name="KSO_WM_UNIT_ID" val="diagram20231444_3*l_i*1_17"/>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8"/>
  <p:tag name="KSO_WM_UNIT_ID" val="diagram20231444_3*l_i*1_18"/>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4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9"/>
  <p:tag name="KSO_WM_UNIT_ID" val="diagram20231444_3*l_i*1_19"/>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0"/>
  <p:tag name="KSO_WM_UNIT_ID" val="diagram20231444_3*l_i*1_20"/>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4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1"/>
  <p:tag name="KSO_WM_UNIT_ID" val="diagram20231444_3*l_i*1_21"/>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2"/>
  <p:tag name="KSO_WM_UNIT_ID" val="diagram20231444_3*l_i*1_22"/>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4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3"/>
  <p:tag name="KSO_WM_UNIT_ID" val="diagram20231444_3*l_i*1_23"/>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4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4"/>
  <p:tag name="KSO_WM_UNIT_ID" val="diagram20231444_3*l_i*1_24"/>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41.xml><?xml version="1.0" encoding="utf-8"?>
<p:tagLst xmlns:p="http://schemas.openxmlformats.org/presentationml/2006/main">
  <p:tag name="KSO_WM_UNIT_ISCONTENTSTITLE" val="0"/>
  <p:tag name="KSO_WM_UNIT_ISNUMDGMTITLE" val="0"/>
  <p:tag name="KSO_WM_UNIT_PRESET_TEXT" val="CONTENTS"/>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_3*b*1"/>
  <p:tag name="KSO_WM_UNIT_LAYERLEVEL" val="1"/>
  <p:tag name="KSO_WM_TAG_VERSION" val="1.0"/>
  <p:tag name="KSO_WM_BEAUTIFY_FLAG" val="#wm#"/>
</p:tagLst>
</file>

<file path=ppt/tags/tag4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5"/>
  <p:tag name="KSO_WM_UNIT_ID" val="diagram20231444_3*l_i*1_25"/>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25,&quot;colorType&quot;:1,&quot;foreColorIndex&quot;:5,&quot;pos&quot;:0.9200000166893005,&quot;transparency&quot;:0},{&quot;brightness&quot;:0.800000011920929,&quot;colorType&quot;:1,&quot;foreColorIndex&quot;:5,&quot;pos&quot;:0,&quot;transparency&quot;:0},{&quot;brightness&quot;:0.4000000059604645,&quot;colorType&quot;:1,&quot;foreColorIndex&quot;:5,&quot;pos&quot;:0.4000000059604645,&quot;transparency&quot;:0},{&quot;brightness&quot;:0,&quot;colorType&quot;:1,&quot;foreColorIndex&quot;:5,&quot;pos&quot;:0.6399999856948853,&quot;transparency&quot;:0}],&quot;type&quot;:3},&quot;glow&quot;:{&quot;colorType&quot;:0},&quot;line&quot;:{&quot;type&quot;:0},&quot;shadow&quot;:{&quot;brightness&quot;:0,&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13"/>
  <p:tag name="KSO_WM_UNIT_TEXT_FILL_TYPE" val="1"/>
  <p:tag name="KSO_WM_UNIT_USESOURCEFORMAT_APPLY" val="0"/>
</p:tagLst>
</file>

<file path=ppt/tags/tag41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444_3*l_h_f*1_1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1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444_3*l_h_f*1_4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1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1444_3*l_h_f*1_3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1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444_3*l_h_f*1_2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15.xml><?xml version="1.0" encoding="utf-8"?>
<p:tagLst xmlns:p="http://schemas.openxmlformats.org/presentationml/2006/main">
  <p:tag name="KSO_WM_TEMPLATE_CATEGORY" val="custom"/>
  <p:tag name="KSO_WM_TEMPLATE_INDEX" val="20230251"/>
  <p:tag name="KSO_WM_SPECIAL_SOURCE" val="bdnull"/>
</p:tagLst>
</file>

<file path=ppt/tags/tag4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1_1"/>
  <p:tag name="KSO_WM_TEMPLATE_CATEGORY" val="diagram"/>
  <p:tag name="KSO_WM_TEMPLATE_INDEX" val="20231351"/>
  <p:tag name="KSO_WM_UNIT_LAYERLEVEL" val="1_1_1"/>
  <p:tag name="KSO_WM_TAG_VERSION" val="3.0"/>
  <p:tag name="KSO_WM_DIAGRAM_GROUP_CODE" val="l1-1"/>
  <p:tag name="KSO_WM_UNIT_TYPE" val="l_h_i"/>
  <p:tag name="KSO_WM_UNIT_INDEX" val="1_1_1"/>
  <p:tag name="KSO_WM_DIAGRAM_VERSION" val="3"/>
  <p:tag name="KSO_WM_DIAGRAM_COLOR_TEXT_CAN_REMOVE" val="n"/>
  <p:tag name="KSO_WM_BEAUTIFY_FLAG" val="#wm#"/>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2,&quot;rgb&quot;:&quot;#f2f2f2&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4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1_2"/>
  <p:tag name="KSO_WM_TEMPLATE_CATEGORY" val="diagram"/>
  <p:tag name="KSO_WM_TEMPLATE_INDEX" val="20231351"/>
  <p:tag name="KSO_WM_UNIT_LAYERLEVEL" val="1_1_1"/>
  <p:tag name="KSO_WM_TAG_VERSION" val="3.0"/>
  <p:tag name="KSO_WM_DIAGRAM_GROUP_CODE" val="l1-1"/>
  <p:tag name="KSO_WM_UNIT_TYPE" val="l_h_i"/>
  <p:tag name="KSO_WM_UNIT_INDEX" val="1_1_2"/>
  <p:tag name="KSO_WM_DIAGRAM_VERSION" val="3"/>
  <p:tag name="KSO_WM_DIAGRAM_COLOR_TEXT_CAN_REMOVE" val="n"/>
  <p:tag name="KSO_WM_BEAUTIFY_FLAG" val="#wm#"/>
  <p:tag name="KSO_WM_UNIT_FILL_FORE_SCHEMECOLOR_INDEX" val="5"/>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4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f*1_1_1"/>
  <p:tag name="KSO_WM_TEMPLATE_CATEGORY" val="diagram"/>
  <p:tag name="KSO_WM_TEMPLATE_INDEX" val="20231351"/>
  <p:tag name="KSO_WM_UNIT_LAYERLEVEL" val="1_1_1"/>
  <p:tag name="KSO_WM_TAG_VERSION" val="3.0"/>
  <p:tag name="KSO_WM_UNIT_SUBTYPE" val="a"/>
  <p:tag name="KSO_WM_UNIT_NOCLEAR" val="0"/>
  <p:tag name="KSO_WM_DIAGRAM_GROUP_CODE" val="l1-1"/>
  <p:tag name="KSO_WM_UNIT_TYPE" val="l_h_f"/>
  <p:tag name="KSO_WM_UNIT_INDEX" val="1_1_1"/>
  <p:tag name="KSO_WM_DIAGRAM_VERSION" val="3"/>
  <p:tag name="KSO_WM_DIAGRAM_COLOR_TEXT_CAN_REMOVE" val="n"/>
  <p:tag name="KSO_WM_BEAUTIFY_FLAG" val="#wm#"/>
  <p:tag name="KSO_WM_UNIT_PRESET_TEXT" val="单击此处输入你的正文，文字是您思想的提炼。"/>
  <p:tag name="KSO_WM_DIAGRAM_MAX_ITEMCNT" val="6"/>
  <p:tag name="KSO_WM_DIAGRAM_MIN_ITEMCNT" val="2"/>
  <p:tag name="KSO_WM_DIAGRAM_VIRTUALLY_FRAME" val="{&quot;height&quot;:370.1846456692914,&quot;width&quot;:805.553779527559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4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2_1"/>
  <p:tag name="KSO_WM_TEMPLATE_CATEGORY" val="diagram"/>
  <p:tag name="KSO_WM_TEMPLATE_INDEX" val="20231351"/>
  <p:tag name="KSO_WM_UNIT_LAYERLEVEL" val="1_1_1"/>
  <p:tag name="KSO_WM_TAG_VERSION" val="3.0"/>
  <p:tag name="KSO_WM_DIAGRAM_GROUP_CODE" val="l1-1"/>
  <p:tag name="KSO_WM_UNIT_TYPE" val="l_h_i"/>
  <p:tag name="KSO_WM_UNIT_INDEX" val="1_2_1"/>
  <p:tag name="KSO_WM_DIAGRAM_VERSION" val="3"/>
  <p:tag name="KSO_WM_DIAGRAM_COLOR_TEXT_CAN_REMOVE" val="n"/>
  <p:tag name="KSO_WM_BEAUTIFY_FLAG" val="#wm#"/>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2,&quot;rgb&quot;:&quot;#f2f2f2&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42.xml><?xml version="1.0" encoding="utf-8"?>
<p:tagLst xmlns:p="http://schemas.openxmlformats.org/presentationml/2006/main">
  <p:tag name="KSO_WM_UNIT_ISCONTENTSTITLE" val="1"/>
  <p:tag name="KSO_WM_UNIT_ISNUMDGMTITLE" val="0"/>
  <p:tag name="KSO_WM_UNIT_PRESET_TEXT" val="目录"/>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1.0"/>
  <p:tag name="KSO_WM_BEAUTIFY_FLAG" val="#wm#"/>
</p:tagLst>
</file>

<file path=ppt/tags/tag4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2_2"/>
  <p:tag name="KSO_WM_TEMPLATE_CATEGORY" val="diagram"/>
  <p:tag name="KSO_WM_TEMPLATE_INDEX" val="20231351"/>
  <p:tag name="KSO_WM_UNIT_LAYERLEVEL" val="1_1_1"/>
  <p:tag name="KSO_WM_TAG_VERSION" val="3.0"/>
  <p:tag name="KSO_WM_DIAGRAM_GROUP_CODE" val="l1-1"/>
  <p:tag name="KSO_WM_UNIT_TYPE" val="l_h_i"/>
  <p:tag name="KSO_WM_UNIT_INDEX" val="1_2_2"/>
  <p:tag name="KSO_WM_DIAGRAM_VERSION" val="3"/>
  <p:tag name="KSO_WM_DIAGRAM_COLOR_TEXT_CAN_REMOVE" val="n"/>
  <p:tag name="KSO_WM_BEAUTIFY_FLAG" val="#wm#"/>
  <p:tag name="KSO_WM_UNIT_FILL_FORE_SCHEMECOLOR_INDEX" val="5"/>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4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f*1_2_1"/>
  <p:tag name="KSO_WM_TEMPLATE_CATEGORY" val="diagram"/>
  <p:tag name="KSO_WM_TEMPLATE_INDEX" val="20231351"/>
  <p:tag name="KSO_WM_UNIT_LAYERLEVEL" val="1_1_1"/>
  <p:tag name="KSO_WM_TAG_VERSION" val="3.0"/>
  <p:tag name="KSO_WM_UNIT_SUBTYPE" val="a"/>
  <p:tag name="KSO_WM_UNIT_NOCLEAR" val="0"/>
  <p:tag name="KSO_WM_DIAGRAM_GROUP_CODE" val="l1-1"/>
  <p:tag name="KSO_WM_UNIT_TYPE" val="l_h_f"/>
  <p:tag name="KSO_WM_UNIT_INDEX" val="1_2_1"/>
  <p:tag name="KSO_WM_DIAGRAM_VERSION" val="3"/>
  <p:tag name="KSO_WM_DIAGRAM_COLOR_TEXT_CAN_REMOVE" val="n"/>
  <p:tag name="KSO_WM_UNIT_VALUE" val="36"/>
  <p:tag name="KSO_WM_BEAUTIFY_FLAG" val="#wm#"/>
  <p:tag name="KSO_WM_UNIT_PRESET_TEXT" val="单击此处输入你的正文，文字是您思想的提炼。"/>
  <p:tag name="KSO_WM_DIAGRAM_MAX_ITEMCNT" val="6"/>
  <p:tag name="KSO_WM_DIAGRAM_MIN_ITEMCNT" val="2"/>
  <p:tag name="KSO_WM_DIAGRAM_VIRTUALLY_FRAME" val="{&quot;height&quot;:370.1846456692914,&quot;width&quot;:805.553779527559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4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3_1"/>
  <p:tag name="KSO_WM_TEMPLATE_CATEGORY" val="diagram"/>
  <p:tag name="KSO_WM_TEMPLATE_INDEX" val="20231351"/>
  <p:tag name="KSO_WM_UNIT_LAYERLEVEL" val="1_1_1"/>
  <p:tag name="KSO_WM_TAG_VERSION" val="3.0"/>
  <p:tag name="KSO_WM_DIAGRAM_GROUP_CODE" val="l1-1"/>
  <p:tag name="KSO_WM_UNIT_TYPE" val="l_h_i"/>
  <p:tag name="KSO_WM_UNIT_INDEX" val="1_3_1"/>
  <p:tag name="KSO_WM_DIAGRAM_VERSION" val="3"/>
  <p:tag name="KSO_WM_DIAGRAM_COLOR_TEXT_CAN_REMOVE" val="n"/>
  <p:tag name="KSO_WM_BEAUTIFY_FLAG" val="#wm#"/>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2,&quot;rgb&quot;:&quot;#f2f2f2&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4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3_2"/>
  <p:tag name="KSO_WM_TEMPLATE_CATEGORY" val="diagram"/>
  <p:tag name="KSO_WM_TEMPLATE_INDEX" val="20231351"/>
  <p:tag name="KSO_WM_UNIT_LAYERLEVEL" val="1_1_1"/>
  <p:tag name="KSO_WM_TAG_VERSION" val="3.0"/>
  <p:tag name="KSO_WM_DIAGRAM_GROUP_CODE" val="l1-1"/>
  <p:tag name="KSO_WM_UNIT_TYPE" val="l_h_i"/>
  <p:tag name="KSO_WM_UNIT_INDEX" val="1_3_2"/>
  <p:tag name="KSO_WM_DIAGRAM_VERSION" val="3"/>
  <p:tag name="KSO_WM_DIAGRAM_COLOR_TEXT_CAN_REMOVE" val="n"/>
  <p:tag name="KSO_WM_BEAUTIFY_FLAG" val="#wm#"/>
  <p:tag name="KSO_WM_UNIT_FILL_FORE_SCHEMECOLOR_INDEX" val="5"/>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4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f*1_3_1"/>
  <p:tag name="KSO_WM_TEMPLATE_CATEGORY" val="diagram"/>
  <p:tag name="KSO_WM_TEMPLATE_INDEX" val="20231351"/>
  <p:tag name="KSO_WM_UNIT_LAYERLEVEL" val="1_1_1"/>
  <p:tag name="KSO_WM_TAG_VERSION" val="3.0"/>
  <p:tag name="KSO_WM_UNIT_SUBTYPE" val="a"/>
  <p:tag name="KSO_WM_UNIT_NOCLEAR" val="0"/>
  <p:tag name="KSO_WM_DIAGRAM_GROUP_CODE" val="l1-1"/>
  <p:tag name="KSO_WM_UNIT_TYPE" val="l_h_f"/>
  <p:tag name="KSO_WM_UNIT_INDEX" val="1_3_1"/>
  <p:tag name="KSO_WM_DIAGRAM_VERSION" val="3"/>
  <p:tag name="KSO_WM_DIAGRAM_COLOR_TEXT_CAN_REMOVE" val="n"/>
  <p:tag name="KSO_WM_UNIT_VALUE" val="36"/>
  <p:tag name="KSO_WM_BEAUTIFY_FLAG" val="#wm#"/>
  <p:tag name="KSO_WM_UNIT_PRESET_TEXT" val="单击此处输入你的正文，文字是您思想的提炼。"/>
  <p:tag name="KSO_WM_DIAGRAM_MAX_ITEMCNT" val="6"/>
  <p:tag name="KSO_WM_DIAGRAM_MIN_ITEMCNT" val="2"/>
  <p:tag name="KSO_WM_DIAGRAM_VIRTUALLY_FRAME" val="{&quot;height&quot;:370.1846456692914,&quot;width&quot;:805.553779527559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4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4_1"/>
  <p:tag name="KSO_WM_TEMPLATE_CATEGORY" val="diagram"/>
  <p:tag name="KSO_WM_TEMPLATE_INDEX" val="20231351"/>
  <p:tag name="KSO_WM_UNIT_LAYERLEVEL" val="1_1_1"/>
  <p:tag name="KSO_WM_TAG_VERSION" val="3.0"/>
  <p:tag name="KSO_WM_DIAGRAM_GROUP_CODE" val="l1-1"/>
  <p:tag name="KSO_WM_UNIT_TYPE" val="l_h_i"/>
  <p:tag name="KSO_WM_UNIT_INDEX" val="1_4_1"/>
  <p:tag name="KSO_WM_DIAGRAM_VERSION" val="3"/>
  <p:tag name="KSO_WM_DIAGRAM_COLOR_TEXT_CAN_REMOVE" val="n"/>
  <p:tag name="KSO_WM_BEAUTIFY_FLAG" val="#wm#"/>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2,&quot;rgb&quot;:&quot;#f2f2f2&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4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4_2"/>
  <p:tag name="KSO_WM_TEMPLATE_CATEGORY" val="diagram"/>
  <p:tag name="KSO_WM_TEMPLATE_INDEX" val="20231351"/>
  <p:tag name="KSO_WM_UNIT_LAYERLEVEL" val="1_1_1"/>
  <p:tag name="KSO_WM_TAG_VERSION" val="3.0"/>
  <p:tag name="KSO_WM_DIAGRAM_GROUP_CODE" val="l1-1"/>
  <p:tag name="KSO_WM_UNIT_TYPE" val="l_h_i"/>
  <p:tag name="KSO_WM_UNIT_INDEX" val="1_4_2"/>
  <p:tag name="KSO_WM_DIAGRAM_VERSION" val="3"/>
  <p:tag name="KSO_WM_DIAGRAM_COLOR_TEXT_CAN_REMOVE" val="n"/>
  <p:tag name="KSO_WM_BEAUTIFY_FLAG" val="#wm#"/>
  <p:tag name="KSO_WM_UNIT_FILL_FORE_SCHEMECOLOR_INDEX" val="5"/>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4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f*1_4_1"/>
  <p:tag name="KSO_WM_TEMPLATE_CATEGORY" val="diagram"/>
  <p:tag name="KSO_WM_TEMPLATE_INDEX" val="20231351"/>
  <p:tag name="KSO_WM_UNIT_LAYERLEVEL" val="1_1_1"/>
  <p:tag name="KSO_WM_TAG_VERSION" val="3.0"/>
  <p:tag name="KSO_WM_UNIT_SUBTYPE" val="a"/>
  <p:tag name="KSO_WM_UNIT_NOCLEAR" val="0"/>
  <p:tag name="KSO_WM_DIAGRAM_GROUP_CODE" val="l1-1"/>
  <p:tag name="KSO_WM_UNIT_TYPE" val="l_h_f"/>
  <p:tag name="KSO_WM_UNIT_INDEX" val="1_4_1"/>
  <p:tag name="KSO_WM_DIAGRAM_VERSION" val="3"/>
  <p:tag name="KSO_WM_DIAGRAM_COLOR_TEXT_CAN_REMOVE" val="n"/>
  <p:tag name="KSO_WM_UNIT_VALUE" val="36"/>
  <p:tag name="KSO_WM_BEAUTIFY_FLAG" val="#wm#"/>
  <p:tag name="KSO_WM_UNIT_PRESET_TEXT" val="单击此处输入你的正文，文字是您思想的提炼。"/>
  <p:tag name="KSO_WM_DIAGRAM_MAX_ITEMCNT" val="6"/>
  <p:tag name="KSO_WM_DIAGRAM_MIN_ITEMCNT" val="2"/>
  <p:tag name="KSO_WM_DIAGRAM_VIRTUALLY_FRAME" val="{&quot;height&quot;:370.1846456692914,&quot;width&quot;:805.553779527559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428.xml><?xml version="1.0" encoding="utf-8"?>
<p:tagLst xmlns:p="http://schemas.openxmlformats.org/presentationml/2006/main">
  <p:tag name="KSO_WM_TEMPLATE_CATEGORY" val="custom"/>
  <p:tag name="KSO_WM_TEMPLATE_INDEX" val="20230251"/>
  <p:tag name="KSO_WM_SPECIAL_SOURCE" val="bdnull"/>
</p:tagLst>
</file>

<file path=ppt/tags/tag42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654_3*l_h_i*1_1_1"/>
  <p:tag name="KSO_WM_TEMPLATE_CATEGORY" val="diagram"/>
  <p:tag name="KSO_WM_TEMPLATE_INDEX" val="20231654"/>
  <p:tag name="KSO_WM_UNIT_LAYERLEVEL" val="1_1_1"/>
  <p:tag name="KSO_WM_TAG_VERSION" val="3.0"/>
  <p:tag name="KSO_WM_BEAUTIFY_FLAG" val="#wm#"/>
  <p:tag name="KSO_WM_DIAGRAM_VERSION" val="3"/>
  <p:tag name="KSO_WM_DIAGRAM_COLOR_TRICK" val="1"/>
  <p:tag name="KSO_WM_DIAGRAM_COLOR_TEXT_CAN_REMOVE" val="n"/>
  <p:tag name="KSO_WM_UNIT_FILL_TYPE" val="1"/>
  <p:tag name="KSO_WM_UNIT_FILL_FORE_SCHEMECOLOR_INDEX" val="2"/>
  <p:tag name="KSO_WM_UNIT_FILL_FORE_SCHEMECOLOR_INDEX_BRIGHTNESS" val="0"/>
  <p:tag name="KSO_WM_DIAGRAM_MAX_ITEMCNT" val="6"/>
  <p:tag name="KSO_WM_DIAGRAM_MIN_ITEMCNT" val="2"/>
  <p:tag name="KSO_WM_DIAGRAM_VIRTUALLY_FRAME" val="{&quot;height&quot;:361.58692913385823,&quot;width&quot;:864.1891338582677}"/>
  <p:tag name="KSO_WM_DIAGRAM_COLOR_MATCH_VALUE" val="{&quot;shape&quot;:{&quot;fill&quot;:{&quot;solid&quot;:{&quot;brightness&quot;:0,&quot;colorType&quot;:1,&quot;foreColorIndex&quot;:2,&quot;transparency&quot;:0},&quot;type&quot;:1},&quot;glow&quot;:{&quot;colorType&quot;:0},&quot;line&quot;:{&quot;gradient&quot;:[{&quot;brightness&quot;:0.6000000238418579,&quot;colorType&quot;:1,&quot;foreColorIndex&quot;:5,&quot;pos&quot;:0,&quot;transparency&quot;:0.20000000298023224},{&quot;brightness&quot;:0,&quot;colorType&quot;:1,&quot;foreColorIndex&quot;:5,&quot;pos&quot;:1,&quot;transparency&quot;:0}],&quot;type&quot;:2},&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SHADOW_SCHEMECOLOR_INDEX" val="5"/>
  <p:tag name="KSO_WM_UNIT_TEXT_FILL_FORE_SCHEMECOLOR_INDEX" val="1"/>
  <p:tag name="KSO_WM_UNIT_TEXT_FILL_TYPE" val="1"/>
  <p:tag name="KSO_WM_UNIT_USESOURCEFORMAT_APPLY" val="0"/>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3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654_3*l_h_i*1_1_2"/>
  <p:tag name="KSO_WM_TEMPLATE_CATEGORY" val="diagram"/>
  <p:tag name="KSO_WM_TEMPLATE_INDEX" val="20231654"/>
  <p:tag name="KSO_WM_UNIT_LAYERLEVEL" val="1_1_1"/>
  <p:tag name="KSO_WM_TAG_VERSION" val="3.0"/>
  <p:tag name="KSO_WM_BEAUTIFY_FLAG" val="#wm#"/>
  <p:tag name="KSO_WM_DIAGRAM_VERSION" val="3"/>
  <p:tag name="KSO_WM_DIAGRAM_COLOR_TRICK" val="1"/>
  <p:tag name="KSO_WM_DIAGRAM_COLOR_TEXT_CAN_REMOVE" val="n"/>
  <p:tag name="KSO_WM_UNIT_FILL_TYPE" val="3"/>
  <p:tag name="KSO_WM_DIAGRAM_MAX_ITEMCNT" val="6"/>
  <p:tag name="KSO_WM_DIAGRAM_MIN_ITEMCNT" val="2"/>
  <p:tag name="KSO_WM_DIAGRAM_VIRTUALLY_FRAME" val="{&quot;height&quot;:361.58692913385823,&quot;width&quot;:864.1891338582677}"/>
  <p:tag name="KSO_WM_DIAGRAM_COLOR_MATCH_VALUE" val="{&quot;shape&quot;:{&quot;fill&quot;:{&quot;gradient&quot;:[{&quot;brightness&quot;:0.20000000298023224,&quot;colorType&quot;:1,&quot;foreColorIndex&quot;:5,&quot;pos&quot;:0.699999988079071,&quot;transparency&quot;:0},{&quot;brightness&quot;:0.800000011920929,&quot;colorType&quot;:1,&quot;foreColorIndex&quot;:5,&quot;pos&quot;:0,&quot;transparency&quot;:0},{&quot;brightness&quot;:0,&quot;colorType&quot;:1,&quot;foreColorIndex&quot;:5,&quot;pos&quot;:0,&quot;transparency&quot;:0}],&quot;type&quot;:3},&quot;glow&quot;:{&quot;colorType&quot;:0},&quot;line&quot;:{&quot;type&quot;:0},&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2"/>
  <p:tag name="KSO_WM_UNIT_TEXT_FILL_TYPE" val="1"/>
  <p:tag name="KSO_WM_UNIT_USESOURCEFORMAT_APPLY" val="0"/>
</p:tagLst>
</file>

<file path=ppt/tags/tag431.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654_3*l_h_a*1_1_1"/>
  <p:tag name="KSO_WM_TEMPLATE_CATEGORY" val="diagram"/>
  <p:tag name="KSO_WM_TEMPLATE_INDEX" val="20231654"/>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UNIT_PRESET_TEXT" val="添加标题"/>
  <p:tag name="KSO_WM_UNIT_TEXT_FILL_FORE_SCHEMECOLOR_INDEX" val="1"/>
  <p:tag name="KSO_WM_UNIT_TEXT_FILL_TYPE" val="1"/>
  <p:tag name="KSO_WM_DIAGRAM_MAX_ITEMCNT" val="6"/>
  <p:tag name="KSO_WM_DIAGRAM_MIN_ITEMCNT" val="2"/>
  <p:tag name="KSO_WM_DIAGRAM_VIRTUALLY_FRAME" val="{&quot;height&quot;:361.58692913385823,&quot;width&quot;:864.189133858267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3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654_3*l_h_f*1_1_1"/>
  <p:tag name="KSO_WM_TEMPLATE_CATEGORY" val="diagram"/>
  <p:tag name="KSO_WM_TEMPLATE_INDEX" val="20231654"/>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UNIT_PRESET_TEXT" val="单击此处输入你的项正文，文字是您思想的提炼，请尽量言简意赅"/>
  <p:tag name="KSO_WM_UNIT_TEXT_FILL_FORE_SCHEMECOLOR_INDEX" val="1"/>
  <p:tag name="KSO_WM_UNIT_TEXT_FILL_TYPE" val="1"/>
  <p:tag name="KSO_WM_DIAGRAM_MAX_ITEMCNT" val="6"/>
  <p:tag name="KSO_WM_DIAGRAM_MIN_ITEMCNT" val="2"/>
  <p:tag name="KSO_WM_DIAGRAM_VIRTUALLY_FRAME" val="{&quot;height&quot;:361.58692913385823,&quot;width&quot;:864.189133858267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654_3*l_h_i*1_2_1"/>
  <p:tag name="KSO_WM_TEMPLATE_CATEGORY" val="diagram"/>
  <p:tag name="KSO_WM_TEMPLATE_INDEX" val="20231654"/>
  <p:tag name="KSO_WM_UNIT_LAYERLEVEL" val="1_1_1"/>
  <p:tag name="KSO_WM_TAG_VERSION" val="3.0"/>
  <p:tag name="KSO_WM_BEAUTIFY_FLAG" val="#wm#"/>
  <p:tag name="KSO_WM_DIAGRAM_VERSION" val="3"/>
  <p:tag name="KSO_WM_DIAGRAM_COLOR_TRICK" val="1"/>
  <p:tag name="KSO_WM_DIAGRAM_COLOR_TEXT_CAN_REMOVE" val="n"/>
  <p:tag name="KSO_WM_UNIT_FILL_TYPE" val="1"/>
  <p:tag name="KSO_WM_UNIT_FILL_FORE_SCHEMECOLOR_INDEX" val="2"/>
  <p:tag name="KSO_WM_UNIT_FILL_FORE_SCHEMECOLOR_INDEX_BRIGHTNESS" val="0"/>
  <p:tag name="KSO_WM_DIAGRAM_MAX_ITEMCNT" val="6"/>
  <p:tag name="KSO_WM_DIAGRAM_MIN_ITEMCNT" val="2"/>
  <p:tag name="KSO_WM_DIAGRAM_VIRTUALLY_FRAME" val="{&quot;height&quot;:361.58692913385823,&quot;width&quot;:864.1891338582677}"/>
  <p:tag name="KSO_WM_DIAGRAM_COLOR_MATCH_VALUE" val="{&quot;shape&quot;:{&quot;fill&quot;:{&quot;solid&quot;:{&quot;brightness&quot;:0,&quot;colorType&quot;:1,&quot;foreColorIndex&quot;:2,&quot;transparency&quot;:0},&quot;type&quot;:1},&quot;glow&quot;:{&quot;colorType&quot;:0},&quot;line&quot;:{&quot;gradient&quot;:[{&quot;brightness&quot;:0.6000000238418579,&quot;colorType&quot;:1,&quot;foreColorIndex&quot;:5,&quot;pos&quot;:0,&quot;transparency&quot;:0.20000000298023224},{&quot;brightness&quot;:0,&quot;colorType&quot;:1,&quot;foreColorIndex&quot;:5,&quot;pos&quot;:1,&quot;transparency&quot;:0}],&quot;type&quot;:2},&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SHADOW_SCHEMECOLOR_INDEX" val="5"/>
  <p:tag name="KSO_WM_UNIT_TEXT_FILL_FORE_SCHEMECOLOR_INDEX" val="1"/>
  <p:tag name="KSO_WM_UNIT_TEXT_FILL_TYPE" val="1"/>
  <p:tag name="KSO_WM_UNIT_USESOURCEFORMAT_APPLY" val="0"/>
</p:tagLst>
</file>

<file path=ppt/tags/tag4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654_3*l_h_i*1_2_2"/>
  <p:tag name="KSO_WM_TEMPLATE_CATEGORY" val="diagram"/>
  <p:tag name="KSO_WM_TEMPLATE_INDEX" val="20231654"/>
  <p:tag name="KSO_WM_UNIT_LAYERLEVEL" val="1_1_1"/>
  <p:tag name="KSO_WM_TAG_VERSION" val="3.0"/>
  <p:tag name="KSO_WM_BEAUTIFY_FLAG" val="#wm#"/>
  <p:tag name="KSO_WM_DIAGRAM_VERSION" val="3"/>
  <p:tag name="KSO_WM_DIAGRAM_COLOR_TRICK" val="1"/>
  <p:tag name="KSO_WM_DIAGRAM_COLOR_TEXT_CAN_REMOVE" val="n"/>
  <p:tag name="KSO_WM_UNIT_FILL_TYPE" val="3"/>
  <p:tag name="KSO_WM_DIAGRAM_MAX_ITEMCNT" val="6"/>
  <p:tag name="KSO_WM_DIAGRAM_MIN_ITEMCNT" val="2"/>
  <p:tag name="KSO_WM_DIAGRAM_VIRTUALLY_FRAME" val="{&quot;height&quot;:361.58692913385823,&quot;width&quot;:864.1891338582677}"/>
  <p:tag name="KSO_WM_DIAGRAM_COLOR_MATCH_VALUE" val="{&quot;shape&quot;:{&quot;fill&quot;:{&quot;gradient&quot;:[{&quot;brightness&quot;:0.20000000298023224,&quot;colorType&quot;:1,&quot;foreColorIndex&quot;:5,&quot;pos&quot;:0.699999988079071,&quot;transparency&quot;:0},{&quot;brightness&quot;:0.800000011920929,&quot;colorType&quot;:1,&quot;foreColorIndex&quot;:5,&quot;pos&quot;:0,&quot;transparency&quot;:0},{&quot;brightness&quot;:0,&quot;colorType&quot;:1,&quot;foreColorIndex&quot;:5,&quot;pos&quot;:0,&quot;transparency&quot;:0}],&quot;type&quot;:3},&quot;glow&quot;:{&quot;colorType&quot;:0},&quot;line&quot;:{&quot;type&quot;:0},&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2"/>
  <p:tag name="KSO_WM_UNIT_TEXT_FILL_TYPE" val="1"/>
  <p:tag name="KSO_WM_UNIT_USESOURCEFORMAT_APPLY" val="0"/>
</p:tagLst>
</file>

<file path=ppt/tags/tag43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1654_3*l_h_a*1_2_1"/>
  <p:tag name="KSO_WM_TEMPLATE_CATEGORY" val="diagram"/>
  <p:tag name="KSO_WM_TEMPLATE_INDEX" val="20231654"/>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UNIT_PRESET_TEXT" val="添加标题"/>
  <p:tag name="KSO_WM_UNIT_TEXT_FILL_FORE_SCHEMECOLOR_INDEX" val="1"/>
  <p:tag name="KSO_WM_UNIT_TEXT_FILL_TYPE" val="1"/>
  <p:tag name="KSO_WM_DIAGRAM_MAX_ITEMCNT" val="6"/>
  <p:tag name="KSO_WM_DIAGRAM_MIN_ITEMCNT" val="2"/>
  <p:tag name="KSO_WM_DIAGRAM_VIRTUALLY_FRAME" val="{&quot;height&quot;:361.58692913385823,&quot;width&quot;:864.189133858267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3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654_3*l_h_f*1_2_1"/>
  <p:tag name="KSO_WM_TEMPLATE_CATEGORY" val="diagram"/>
  <p:tag name="KSO_WM_TEMPLATE_INDEX" val="20231654"/>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UNIT_PRESET_TEXT" val="单击此处输入你的项正文，文字是您思想的提炼，请尽量言简意赅"/>
  <p:tag name="KSO_WM_UNIT_TEXT_FILL_FORE_SCHEMECOLOR_INDEX" val="1"/>
  <p:tag name="KSO_WM_UNIT_TEXT_FILL_TYPE" val="1"/>
  <p:tag name="KSO_WM_DIAGRAM_MAX_ITEMCNT" val="6"/>
  <p:tag name="KSO_WM_DIAGRAM_MIN_ITEMCNT" val="2"/>
  <p:tag name="KSO_WM_DIAGRAM_VIRTUALLY_FRAME" val="{&quot;height&quot;:361.58692913385823,&quot;width&quot;:864.189133858267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654_3*l_h_i*1_3_1"/>
  <p:tag name="KSO_WM_TEMPLATE_CATEGORY" val="diagram"/>
  <p:tag name="KSO_WM_TEMPLATE_INDEX" val="20231654"/>
  <p:tag name="KSO_WM_UNIT_LAYERLEVEL" val="1_1_1"/>
  <p:tag name="KSO_WM_TAG_VERSION" val="3.0"/>
  <p:tag name="KSO_WM_BEAUTIFY_FLAG" val="#wm#"/>
  <p:tag name="KSO_WM_DIAGRAM_VERSION" val="3"/>
  <p:tag name="KSO_WM_DIAGRAM_COLOR_TRICK" val="1"/>
  <p:tag name="KSO_WM_DIAGRAM_COLOR_TEXT_CAN_REMOVE" val="n"/>
  <p:tag name="KSO_WM_UNIT_FILL_TYPE" val="1"/>
  <p:tag name="KSO_WM_UNIT_FILL_FORE_SCHEMECOLOR_INDEX" val="2"/>
  <p:tag name="KSO_WM_UNIT_FILL_FORE_SCHEMECOLOR_INDEX_BRIGHTNESS" val="0"/>
  <p:tag name="KSO_WM_DIAGRAM_MAX_ITEMCNT" val="6"/>
  <p:tag name="KSO_WM_DIAGRAM_MIN_ITEMCNT" val="2"/>
  <p:tag name="KSO_WM_DIAGRAM_VIRTUALLY_FRAME" val="{&quot;height&quot;:361.58692913385823,&quot;width&quot;:864.1891338582677}"/>
  <p:tag name="KSO_WM_DIAGRAM_COLOR_MATCH_VALUE" val="{&quot;shape&quot;:{&quot;fill&quot;:{&quot;solid&quot;:{&quot;brightness&quot;:0,&quot;colorType&quot;:1,&quot;foreColorIndex&quot;:2,&quot;transparency&quot;:0},&quot;type&quot;:1},&quot;glow&quot;:{&quot;colorType&quot;:0},&quot;line&quot;:{&quot;gradient&quot;:[{&quot;brightness&quot;:0.6000000238418579,&quot;colorType&quot;:1,&quot;foreColorIndex&quot;:5,&quot;pos&quot;:0,&quot;transparency&quot;:0.20000000298023224},{&quot;brightness&quot;:0,&quot;colorType&quot;:1,&quot;foreColorIndex&quot;:5,&quot;pos&quot;:1,&quot;transparency&quot;:0}],&quot;type&quot;:2},&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SHADOW_SCHEMECOLOR_INDEX" val="5"/>
  <p:tag name="KSO_WM_UNIT_TEXT_FILL_FORE_SCHEMECOLOR_INDEX" val="1"/>
  <p:tag name="KSO_WM_UNIT_TEXT_FILL_TYPE" val="1"/>
  <p:tag name="KSO_WM_UNIT_USESOURCEFORMAT_APPLY" val="0"/>
</p:tagLst>
</file>

<file path=ppt/tags/tag4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654_3*l_h_i*1_3_2"/>
  <p:tag name="KSO_WM_TEMPLATE_CATEGORY" val="diagram"/>
  <p:tag name="KSO_WM_TEMPLATE_INDEX" val="20231654"/>
  <p:tag name="KSO_WM_UNIT_LAYERLEVEL" val="1_1_1"/>
  <p:tag name="KSO_WM_TAG_VERSION" val="3.0"/>
  <p:tag name="KSO_WM_BEAUTIFY_FLAG" val="#wm#"/>
  <p:tag name="KSO_WM_DIAGRAM_VERSION" val="3"/>
  <p:tag name="KSO_WM_DIAGRAM_COLOR_TRICK" val="1"/>
  <p:tag name="KSO_WM_DIAGRAM_COLOR_TEXT_CAN_REMOVE" val="n"/>
  <p:tag name="KSO_WM_UNIT_FILL_TYPE" val="3"/>
  <p:tag name="KSO_WM_DIAGRAM_MAX_ITEMCNT" val="6"/>
  <p:tag name="KSO_WM_DIAGRAM_MIN_ITEMCNT" val="2"/>
  <p:tag name="KSO_WM_DIAGRAM_VIRTUALLY_FRAME" val="{&quot;height&quot;:361.58692913385823,&quot;width&quot;:864.1891338582677}"/>
  <p:tag name="KSO_WM_DIAGRAM_COLOR_MATCH_VALUE" val="{&quot;shape&quot;:{&quot;fill&quot;:{&quot;gradient&quot;:[{&quot;brightness&quot;:0.20000000298023224,&quot;colorType&quot;:1,&quot;foreColorIndex&quot;:5,&quot;pos&quot;:0.699999988079071,&quot;transparency&quot;:0},{&quot;brightness&quot;:0.800000011920929,&quot;colorType&quot;:1,&quot;foreColorIndex&quot;:5,&quot;pos&quot;:0,&quot;transparency&quot;:0},{&quot;brightness&quot;:0,&quot;colorType&quot;:1,&quot;foreColorIndex&quot;:5,&quot;pos&quot;:0,&quot;transparency&quot;:0}],&quot;type&quot;:3},&quot;glow&quot;:{&quot;colorType&quot;:0},&quot;line&quot;:{&quot;type&quot;:0},&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2"/>
  <p:tag name="KSO_WM_UNIT_TEXT_FILL_TYPE" val="1"/>
  <p:tag name="KSO_WM_UNIT_USESOURCEFORMAT_APPLY" val="0"/>
</p:tagLst>
</file>

<file path=ppt/tags/tag43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diagram20231654_3*l_h_a*1_3_1"/>
  <p:tag name="KSO_WM_TEMPLATE_CATEGORY" val="diagram"/>
  <p:tag name="KSO_WM_TEMPLATE_INDEX" val="20231654"/>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UNIT_PRESET_TEXT" val="添加标题"/>
  <p:tag name="KSO_WM_UNIT_TEXT_FILL_FORE_SCHEMECOLOR_INDEX" val="1"/>
  <p:tag name="KSO_WM_UNIT_TEXT_FILL_TYPE" val="1"/>
  <p:tag name="KSO_WM_DIAGRAM_MAX_ITEMCNT" val="6"/>
  <p:tag name="KSO_WM_DIAGRAM_MIN_ITEMCNT" val="2"/>
  <p:tag name="KSO_WM_DIAGRAM_VIRTUALLY_FRAME" val="{&quot;height&quot;:361.58692913385823,&quot;width&quot;:864.189133858267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4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1654_3*l_h_f*1_3_1"/>
  <p:tag name="KSO_WM_TEMPLATE_CATEGORY" val="diagram"/>
  <p:tag name="KSO_WM_TEMPLATE_INDEX" val="20231654"/>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UNIT_PRESET_TEXT" val="单击此处输入你的项正文，文字是您思想的提炼，请尽量言简意赅"/>
  <p:tag name="KSO_WM_UNIT_TEXT_FILL_FORE_SCHEMECOLOR_INDEX" val="1"/>
  <p:tag name="KSO_WM_UNIT_TEXT_FILL_TYPE" val="1"/>
  <p:tag name="KSO_WM_DIAGRAM_MAX_ITEMCNT" val="6"/>
  <p:tag name="KSO_WM_DIAGRAM_MIN_ITEMCNT" val="2"/>
  <p:tag name="KSO_WM_DIAGRAM_VIRTUALLY_FRAME" val="{&quot;height&quot;:361.58692913385823,&quot;width&quot;:864.189133858267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4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654_3*l_h_i*1_4_1"/>
  <p:tag name="KSO_WM_TEMPLATE_CATEGORY" val="diagram"/>
  <p:tag name="KSO_WM_TEMPLATE_INDEX" val="20231654"/>
  <p:tag name="KSO_WM_UNIT_LAYERLEVEL" val="1_1_1"/>
  <p:tag name="KSO_WM_TAG_VERSION" val="3.0"/>
  <p:tag name="KSO_WM_BEAUTIFY_FLAG" val="#wm#"/>
  <p:tag name="KSO_WM_DIAGRAM_VERSION" val="3"/>
  <p:tag name="KSO_WM_DIAGRAM_COLOR_TRICK" val="1"/>
  <p:tag name="KSO_WM_DIAGRAM_COLOR_TEXT_CAN_REMOVE" val="n"/>
  <p:tag name="KSO_WM_UNIT_FILL_TYPE" val="1"/>
  <p:tag name="KSO_WM_UNIT_FILL_FORE_SCHEMECOLOR_INDEX" val="2"/>
  <p:tag name="KSO_WM_UNIT_FILL_FORE_SCHEMECOLOR_INDEX_BRIGHTNESS" val="0"/>
  <p:tag name="KSO_WM_DIAGRAM_MAX_ITEMCNT" val="6"/>
  <p:tag name="KSO_WM_DIAGRAM_MIN_ITEMCNT" val="2"/>
  <p:tag name="KSO_WM_DIAGRAM_VIRTUALLY_FRAME" val="{&quot;height&quot;:361.58692913385823,&quot;width&quot;:864.1891338582677}"/>
  <p:tag name="KSO_WM_DIAGRAM_COLOR_MATCH_VALUE" val="{&quot;shape&quot;:{&quot;fill&quot;:{&quot;solid&quot;:{&quot;brightness&quot;:0,&quot;colorType&quot;:1,&quot;foreColorIndex&quot;:2,&quot;transparency&quot;:0},&quot;type&quot;:1},&quot;glow&quot;:{&quot;colorType&quot;:0},&quot;line&quot;:{&quot;gradient&quot;:[{&quot;brightness&quot;:0.6000000238418579,&quot;colorType&quot;:1,&quot;foreColorIndex&quot;:5,&quot;pos&quot;:0,&quot;transparency&quot;:0.20000000298023224},{&quot;brightness&quot;:0,&quot;colorType&quot;:1,&quot;foreColorIndex&quot;:5,&quot;pos&quot;:1,&quot;transparency&quot;:0}],&quot;type&quot;:2},&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SHADOW_SCHEMECOLOR_INDEX" val="5"/>
  <p:tag name="KSO_WM_UNIT_TEXT_FILL_FORE_SCHEMECOLOR_INDEX" val="1"/>
  <p:tag name="KSO_WM_UNIT_TEXT_FILL_TYPE" val="1"/>
  <p:tag name="KSO_WM_UNIT_USESOURCEFORMAT_APPLY" val="0"/>
</p:tagLst>
</file>

<file path=ppt/tags/tag44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654_3*l_h_i*1_4_2"/>
  <p:tag name="KSO_WM_TEMPLATE_CATEGORY" val="diagram"/>
  <p:tag name="KSO_WM_TEMPLATE_INDEX" val="20231654"/>
  <p:tag name="KSO_WM_UNIT_LAYERLEVEL" val="1_1_1"/>
  <p:tag name="KSO_WM_TAG_VERSION" val="3.0"/>
  <p:tag name="KSO_WM_BEAUTIFY_FLAG" val="#wm#"/>
  <p:tag name="KSO_WM_DIAGRAM_VERSION" val="3"/>
  <p:tag name="KSO_WM_DIAGRAM_COLOR_TRICK" val="1"/>
  <p:tag name="KSO_WM_DIAGRAM_COLOR_TEXT_CAN_REMOVE" val="n"/>
  <p:tag name="KSO_WM_UNIT_FILL_TYPE" val="3"/>
  <p:tag name="KSO_WM_DIAGRAM_MAX_ITEMCNT" val="6"/>
  <p:tag name="KSO_WM_DIAGRAM_MIN_ITEMCNT" val="2"/>
  <p:tag name="KSO_WM_DIAGRAM_VIRTUALLY_FRAME" val="{&quot;height&quot;:361.58692913385823,&quot;width&quot;:864.1891338582677}"/>
  <p:tag name="KSO_WM_DIAGRAM_COLOR_MATCH_VALUE" val="{&quot;shape&quot;:{&quot;fill&quot;:{&quot;gradient&quot;:[{&quot;brightness&quot;:0.20000000298023224,&quot;colorType&quot;:1,&quot;foreColorIndex&quot;:5,&quot;pos&quot;:0.699999988079071,&quot;transparency&quot;:0},{&quot;brightness&quot;:0.800000011920929,&quot;colorType&quot;:1,&quot;foreColorIndex&quot;:5,&quot;pos&quot;:0,&quot;transparency&quot;:0},{&quot;brightness&quot;:0,&quot;colorType&quot;:1,&quot;foreColorIndex&quot;:5,&quot;pos&quot;:0,&quot;transparency&quot;:0}],&quot;type&quot;:3},&quot;glow&quot;:{&quot;colorType&quot;:0},&quot;line&quot;:{&quot;type&quot;:0},&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2"/>
  <p:tag name="KSO_WM_UNIT_TEXT_FILL_TYPE" val="1"/>
  <p:tag name="KSO_WM_UNIT_USESOURCEFORMAT_APPLY" val="0"/>
</p:tagLst>
</file>

<file path=ppt/tags/tag44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diagram20231654_3*l_h_a*1_4_1"/>
  <p:tag name="KSO_WM_TEMPLATE_CATEGORY" val="diagram"/>
  <p:tag name="KSO_WM_TEMPLATE_INDEX" val="20231654"/>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UNIT_PRESET_TEXT" val="添加标题"/>
  <p:tag name="KSO_WM_UNIT_TEXT_FILL_FORE_SCHEMECOLOR_INDEX" val="1"/>
  <p:tag name="KSO_WM_UNIT_TEXT_FILL_TYPE" val="1"/>
  <p:tag name="KSO_WM_DIAGRAM_MAX_ITEMCNT" val="6"/>
  <p:tag name="KSO_WM_DIAGRAM_MIN_ITEMCNT" val="2"/>
  <p:tag name="KSO_WM_DIAGRAM_VIRTUALLY_FRAME" val="{&quot;height&quot;:361.58692913385823,&quot;width&quot;:864.189133858267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4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654_3*l_h_f*1_4_1"/>
  <p:tag name="KSO_WM_TEMPLATE_CATEGORY" val="diagram"/>
  <p:tag name="KSO_WM_TEMPLATE_INDEX" val="20231654"/>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UNIT_PRESET_TEXT" val="单击此处输入你的项正文，文字是您思想的提炼，请尽量言简意赅"/>
  <p:tag name="KSO_WM_UNIT_TEXT_FILL_FORE_SCHEMECOLOR_INDEX" val="1"/>
  <p:tag name="KSO_WM_UNIT_TEXT_FILL_TYPE" val="1"/>
  <p:tag name="KSO_WM_DIAGRAM_MAX_ITEMCNT" val="6"/>
  <p:tag name="KSO_WM_DIAGRAM_MIN_ITEMCNT" val="2"/>
  <p:tag name="KSO_WM_DIAGRAM_VIRTUALLY_FRAME" val="{&quot;height&quot;:361.58692913385823,&quot;width&quot;:864.189133858267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45.xml><?xml version="1.0" encoding="utf-8"?>
<p:tagLst xmlns:p="http://schemas.openxmlformats.org/presentationml/2006/main">
  <p:tag name="KSO_WM_SPECIAL_SOURCE" val="bdnull"/>
</p:tagLst>
</file>

<file path=ppt/tags/tag44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2"/>
</p:tagLst>
</file>

<file path=ppt/tags/tag447.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448.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custom20230251_5*b*1"/>
  <p:tag name="KSO_WM_TEMPLATE_CATEGORY" val="custom"/>
  <p:tag name="KSO_WM_TEMPLATE_INDEX" val="20230251"/>
  <p:tag name="KSO_WM_UNIT_LAYERLEVEL" val="1"/>
  <p:tag name="KSO_WM_TAG_VERSION" val="1.0"/>
  <p:tag name="KSO_WM_BEAUTIFY_FLAG" val="#wm#"/>
  <p:tag name="KSO_WM_DIAGRAM_GROUP_CODE" val="l1-1"/>
  <p:tag name="KSO_WM_UNIT_PRESET_TEXT" val="CONTENTS"/>
  <p:tag name="KSO_WM_UNIT_TEXT_FILL_FORE_SCHEMECOLOR_INDEX" val="5"/>
  <p:tag name="KSO_WM_UNIT_TEXT_FILL_TYPE" val="1"/>
  <p:tag name="KSO_WM_UNIT_TEXT_SHADOW_SCHEMECOLOR_INDEX" val="5"/>
  <p:tag name="KSO_WM_UNIT_USESOURCEFORMAT_APPLY" val="0"/>
</p:tagLst>
</file>

<file path=ppt/tags/tag449.xml><?xml version="1.0" encoding="utf-8"?>
<p:tagLst xmlns:p="http://schemas.openxmlformats.org/presentationml/2006/main">
  <p:tag name="KSO_WM_UNIT_ISCONTENTSTITLE" val="1"/>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5*a*1"/>
  <p:tag name="KSO_WM_TEMPLATE_CATEGORY" val="custom"/>
  <p:tag name="KSO_WM_TEMPLATE_INDEX" val="20230251"/>
  <p:tag name="KSO_WM_UNIT_LAYERLEVEL" val="1"/>
  <p:tag name="KSO_WM_TAG_VERSION" val="1.0"/>
  <p:tag name="KSO_WM_BEAUTIFY_FLAG" val="#wm#"/>
  <p:tag name="KSO_WM_DIAGRAM_GROUP_CODE" val="l1-1"/>
  <p:tag name="KSO_WM_UNIT_PRESET_TEXT" val="目录"/>
  <p:tag name="KSO_WM_UNIT_TEXT_FILL_FORE_SCHEMECOLOR_INDEX" val="13"/>
  <p:tag name="KSO_WM_UNIT_TEXT_FILL_TYPE" val="1"/>
  <p:tag name="KSO_WM_UNIT_USESOURCEFORMAT_APPLY" val="0"/>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451.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453.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4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455.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457.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4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251_5*l_h_i*1_1_3"/>
  <p:tag name="KSO_WM_TEMPLATE_CATEGORY" val="custom"/>
  <p:tag name="KSO_WM_TEMPLATE_INDEX" val="20230251"/>
  <p:tag name="KSO_WM_UNIT_LAYERLEVEL" val="1_1_1"/>
  <p:tag name="KSO_WM_TAG_VERSION" val="1.0"/>
  <p:tag name="KSO_WM_BEAUTIFY_FLAG" val=""/>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gradient&quot;:[{&quot;brightness&quot;:-0.5,&quot;colorType&quot;:1,&quot;foreColorIndex&quot;:5,&quot;pos&quot;:1,&quot;transparency&quot;:0.800000011920929},{&quot;brightness&quot;:-0.5,&quot;colorType&quot;:1,&quot;foreColorIndex&quot;:5,&quot;pos&quot;:0,&quot;transparency&quot;:0.5}],&quot;type&quot;:3},&quot;glow&quot;:{&quot;colorType&quot;:0},&quot;line&quot;:{&quot;gradient&quot;:[{&quot;brightness&quot;:0.949999988079071,&quot;colorType&quot;:1,&quot;foreColorIndex&quot;:14,&quot;pos&quot;:0,&quot;transparency&quot;:0},{&quot;brightness&quot;:0.699999988079071,&quot;colorType&quot;:1,&quot;foreColorIndex&quot;:5,&quot;pos&quot;:1,&quot;transparency&quot;:1}],&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0"/>
</p:tagLst>
</file>

<file path=ppt/tags/tag459.xml><?xml version="1.0" encoding="utf-8"?>
<p:tagLst xmlns:p="http://schemas.openxmlformats.org/presentationml/2006/main">
  <p:tag name="KSO_WM_BEAUTIFY_FLAG" val=""/>
  <p:tag name="KSO_WM_UNIT_HIGHLIGHT" val="0"/>
  <p:tag name="KSO_WM_UNIT_COMPATIBLE" val="0"/>
  <p:tag name="KSO_WM_UNIT_DIAGRAM_ISNUMVISUAL" val="0"/>
  <p:tag name="KSO_WM_UNIT_DIAGRAM_ISREFERUNIT" val="0"/>
  <p:tag name="KSO_WM_UNIT_ID" val="custom20230251_5*l_h_i*1_1_1"/>
  <p:tag name="KSO_WM_TEMPLATE_CATEGORY" val="custom"/>
  <p:tag name="KSO_WM_TEMPLATE_INDEX" val="20230251"/>
  <p:tag name="KSO_WM_UNIT_LAYERLEVEL" val="1_1_1"/>
  <p:tag name="KSO_WM_TAG_VERSION" val="1.0"/>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gradient&quot;:[{&quot;brightness&quot;:0.550000011920929,&quot;colorType&quot;:1,&quot;foreColorIndex&quot;:5,&quot;pos&quot;:0,&quot;transparency&quot;:1},{&quot;brightness&quot;:0,&quot;colorType&quot;:1,&quot;foreColorIndex&quot;:6,&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1.0"/>
</p:tagLst>
</file>

<file path=ppt/tags/tag4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251_5*l_h_i*1_1_2"/>
  <p:tag name="KSO_WM_TEMPLATE_CATEGORY" val="custom"/>
  <p:tag name="KSO_WM_TEMPLATE_INDEX" val="20230251"/>
  <p:tag name="KSO_WM_UNIT_LAYERLEVEL" val="1_1_1"/>
  <p:tag name="KSO_WM_TAG_VERSION" val="1.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quot;transparency&quot;:0},{&quot;brightness&quot;:0,&quot;colorType&quot;:1,&quot;foreColorIndex&quot;:6,&quot;pos&quot;:1,&quot;transparency&quot;:0}],&quot;type&quot;:3},&quot;glow&quot;:{&quot;colorType&quot;:0},&quot;line&quot;:{&quot;type&quot;:0},&quot;shadow&quot;:{&quot;brightness&quot;:0,&quot;colorType&quot;:1,&quot;foreColorIndex&quot;:6,&quot;transparency&quot;:0.6600000262260437},&quot;threeD&quot;:{&quot;curvedSurface&quot;:{&quot;brightness&quot;:0,&quot;colorType&quot;:2,&quot;rgb&quot;:&quot;#000000&quot;},&quot;depth&quot;:{&quot;colorType&quot;:0}}}}"/>
  <p:tag name="KSO_WM_UNIT_TEXT_FILL_FORE_SCHEMECOLOR_INDEX" val="5"/>
  <p:tag name="KSO_WM_UNIT_TEXT_FILL_TYPE" val="1"/>
  <p:tag name="KSO_WM_UNIT_TEXT_SHADOW_SCHEMECOLOR_INDEX" val="6"/>
  <p:tag name="KSO_WM_UNIT_USESOURCEFORMAT_APPLY" val="0"/>
</p:tagLst>
</file>

<file path=ppt/tags/tag461.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251"/>
  <p:tag name="KSO_WM_UNIT_LAYERLEVEL" val="1_1_1"/>
  <p:tag name="KSO_WM_TAG_VERSION" val="1.0"/>
  <p:tag name="KSO_WM_BEAUTIFY_FLAG" val=""/>
  <p:tag name="KSO_WM_DIAGRAM_GROUP_CODE" val="l1-1"/>
  <p:tag name="KSO_WM_UNIT_VALUE" val="12"/>
  <p:tag name="KSO_WM_UNIT_TYPE" val="l_h_a"/>
  <p:tag name="KSO_WM_UNIT_ID" val="custom20230251_5*l_h_a*1_1_1"/>
  <p:tag name="KSO_WM_DIAGRAM_VERSION" val="3"/>
  <p:tag name="KSO_WM_UNIT_PRESET_TEXT" val="添加目录标题"/>
  <p:tag name="KSO_WM_DIAGRAM_COLOR_TRICK" val="1"/>
  <p:tag name="KSO_WM_DIAGRAM_COLOR_TEXT_CAN_REMOVE" val="n"/>
  <p:tag name="KSO_WM_DIAGRAM_MAX_ITEMCNT" val="6"/>
  <p:tag name="KSO_WM_DIAGRAM_MIN_ITEMCNT" val="2"/>
  <p:tag name="KSO_WM_DIAGRAM_VIRTUALLY_FRAME" val="{&quot;height&quot;:394.29999999999995,&quot;width&quot;:424.7999999999999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462.xml><?xml version="1.0" encoding="utf-8"?>
<p:tagLst xmlns:p="http://schemas.openxmlformats.org/presentationml/2006/main">
  <p:tag name="KSO_WM_SLIDE_ID" val="custom20230251_5"/>
  <p:tag name="KSO_WM_TEMPLATE_SUBCATEGORY" val="29"/>
  <p:tag name="KSO_WM_TEMPLATE_MASTER_TYPE" val="0"/>
  <p:tag name="KSO_WM_TEMPLATE_COLOR_TYPE" val="0"/>
  <p:tag name="KSO_WM_SLIDE_ITEM_CNT" val="5"/>
  <p:tag name="KSO_WM_SLIDE_INDEX" val="5"/>
  <p:tag name="KSO_WM_TAG_VERSION" val="1.0"/>
  <p:tag name="KSO_WM_BEAUTIFY_FLAG" val="#wm#"/>
  <p:tag name="KSO_WM_TEMPLATE_CATEGORY" val="custom"/>
  <p:tag name="KSO_WM_TEMPLATE_INDEX" val="20230251"/>
  <p:tag name="KSO_WM_SLIDE_TYPE" val="contents"/>
  <p:tag name="KSO_WM_SLIDE_SUBTYPE" val="diag"/>
  <p:tag name="KSO_WM_SLIDE_LAYOUT" val="a_b_l"/>
  <p:tag name="KSO_WM_SLIDE_LAYOUT_CNT" val="1_1_1"/>
  <p:tag name="KSO_WM_SPECIAL_SOURCE" val="bdnull"/>
  <p:tag name="KSO_WM_DIAGRAM_GROUP_CODE" val="l1-1"/>
  <p:tag name="KSO_WM_SLIDE_DIAGTYPE" val="l"/>
</p:tagLst>
</file>

<file path=ppt/tags/tag46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7*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添加章节标题"/>
</p:tagLst>
</file>

<file path=ppt/tags/tag46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2"/>
</p:tagLst>
</file>

<file path=ppt/tags/tag465.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4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
  <p:tag name="KSO_WM_UNIT_ID" val="diagram20231444_3*l_i*1_1"/>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999999761581421},{&quot;brightness&quot;:0,&quot;colorType&quot;:1,&quot;foreColorIndex&quot;:5,&quot;pos&quot;:0.25,&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4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
  <p:tag name="KSO_WM_UNIT_ID" val="diagram20231444_3*l_i*1_2"/>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999999761581421},{&quot;brightness&quot;:0,&quot;colorType&quot;:1,&quot;foreColorIndex&quot;:5,&quot;pos&quot;:0.25,&quot;transparency&quot;:1}],&quot;type&quot;:3},&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4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3"/>
  <p:tag name="KSO_WM_UNIT_ID" val="diagram20231444_3*l_i*1_3"/>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00000011920929},{&quot;brightness&quot;:0,&quot;colorType&quot;:1,&quot;foreColorIndex&quot;:5,&quot;pos&quot;:0,&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4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4"/>
  <p:tag name="KSO_WM_UNIT_ID" val="diagram20231444_3*l_i*1_4"/>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00000011920929},{&quot;brightness&quot;:0,&quot;colorType&quot;:1,&quot;foreColorIndex&quot;:5,&quot;pos&quot;:0,&quot;transparency&quot;:1}],&quot;type&quot;:3},&quot;glow&quot;:{&quot;colorType&quot;:0},&quot;line&quot;:{&quot;solidLine&quot;:{&quot;brightness&quot;:0,&quot;colorType&quot;:1,&quot;foreColorIndex&quot;:5,&quot;transparency&quot;:0.85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4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2"/>
  <p:tag name="KSO_WM_UNIT_LAYERLEVEL" val="1"/>
  <p:tag name="KSO_WM_TAG_VERSION" val="1.0"/>
  <p:tag name="KSO_WM_UNIT_TYPE" val="i"/>
  <p:tag name="KSO_WM_UNIT_INDEX" val="2"/>
</p:tagLst>
</file>

<file path=ppt/tags/tag4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5"/>
  <p:tag name="KSO_WM_UNIT_ID" val="diagram20231444_3*l_i*1_5"/>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60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4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6"/>
  <p:tag name="KSO_WM_UNIT_ID" val="diagram20231444_3*l_i*1_6"/>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7"/>
  <p:tag name="KSO_WM_UNIT_ID" val="diagram20231444_3*l_i*1_7"/>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4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8"/>
  <p:tag name="KSO_WM_UNIT_ID" val="diagram20231444_3*l_i*1_8"/>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4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9"/>
  <p:tag name="KSO_WM_UNIT_ID" val="diagram20231444_3*l_i*1_9"/>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4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0"/>
  <p:tag name="KSO_WM_UNIT_ID" val="diagram20231444_3*l_i*1_10"/>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1"/>
  <p:tag name="KSO_WM_UNIT_ID" val="diagram20231444_3*l_i*1_11"/>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4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2"/>
  <p:tag name="KSO_WM_UNIT_ID" val="diagram20231444_3*l_i*1_12"/>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3"/>
  <p:tag name="KSO_WM_UNIT_ID" val="diagram20231444_3*l_i*1_13"/>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4"/>
  <p:tag name="KSO_WM_UNIT_ID" val="diagram20231444_3*l_i*1_14"/>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4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3"/>
  <p:tag name="KSO_WM_UNIT_LAYERLEVEL" val="1"/>
  <p:tag name="KSO_WM_TAG_VERSION" val="1.0"/>
  <p:tag name="KSO_WM_UNIT_CONTENT_GROUP_TYPE" val="contentchip"/>
  <p:tag name="KSO_WM_UNIT_TYPE" val="i"/>
  <p:tag name="KSO_WM_UNIT_INDEX" val="3"/>
</p:tagLst>
</file>

<file path=ppt/tags/tag4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5"/>
  <p:tag name="KSO_WM_UNIT_ID" val="diagram20231444_3*l_i*1_15"/>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4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6"/>
  <p:tag name="KSO_WM_UNIT_ID" val="diagram20231444_3*l_i*1_16"/>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4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7"/>
  <p:tag name="KSO_WM_UNIT_ID" val="diagram20231444_3*l_i*1_17"/>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8"/>
  <p:tag name="KSO_WM_UNIT_ID" val="diagram20231444_3*l_i*1_18"/>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4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9"/>
  <p:tag name="KSO_WM_UNIT_ID" val="diagram20231444_3*l_i*1_19"/>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0"/>
  <p:tag name="KSO_WM_UNIT_ID" val="diagram20231444_3*l_i*1_20"/>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4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1"/>
  <p:tag name="KSO_WM_UNIT_ID" val="diagram20231444_3*l_i*1_21"/>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4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2"/>
  <p:tag name="KSO_WM_UNIT_ID" val="diagram20231444_3*l_i*1_22"/>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4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3"/>
  <p:tag name="KSO_WM_UNIT_ID" val="diagram20231444_3*l_i*1_23"/>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4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4"/>
  <p:tag name="KSO_WM_UNIT_ID" val="diagram20231444_3*l_i*1_24"/>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4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4"/>
  <p:tag name="KSO_WM_UNIT_LAYERLEVEL" val="1"/>
  <p:tag name="KSO_WM_TAG_VERSION" val="1.0"/>
  <p:tag name="KSO_WM_UNIT_CONTENT_GROUP_TYPE" val="contentchip"/>
  <p:tag name="KSO_WM_UNIT_TYPE" val="i"/>
  <p:tag name="KSO_WM_UNIT_INDEX" val="4"/>
</p:tagLst>
</file>

<file path=ppt/tags/tag4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5"/>
  <p:tag name="KSO_WM_UNIT_ID" val="diagram20231444_3*l_i*1_25"/>
  <p:tag name="KSO_WM_TEMPLATE_CATEGORY" val="diagram"/>
  <p:tag name="KSO_WM_TEMPLATE_INDEX" val="20231444"/>
  <p:tag name="KSO_WM_UNIT_LAYERLEVEL" val="1_1"/>
  <p:tag name="KSO_WM_TAG_VERSION" val="3.0"/>
  <p:tag name="KSO_WM_BEAUTIFY_FLAG" val="#wm#"/>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25,&quot;colorType&quot;:1,&quot;foreColorIndex&quot;:5,&quot;pos&quot;:0.9200000166893005,&quot;transparency&quot;:0},{&quot;brightness&quot;:0.800000011920929,&quot;colorType&quot;:1,&quot;foreColorIndex&quot;:5,&quot;pos&quot;:0,&quot;transparency&quot;:0},{&quot;brightness&quot;:0.4000000059604645,&quot;colorType&quot;:1,&quot;foreColorIndex&quot;:5,&quot;pos&quot;:0.4000000059604645,&quot;transparency&quot;:0},{&quot;brightness&quot;:0,&quot;colorType&quot;:1,&quot;foreColorIndex&quot;:5,&quot;pos&quot;:0.6399999856948853,&quot;transparency&quot;:0}],&quot;type&quot;:3},&quot;glow&quot;:{&quot;colorType&quot;:0},&quot;line&quot;:{&quot;type&quot;:0},&quot;shadow&quot;:{&quot;brightness&quot;:0,&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13"/>
  <p:tag name="KSO_WM_UNIT_TEXT_FILL_TYPE" val="1"/>
  <p:tag name="KSO_WM_UNIT_USESOURCEFORMAT_APPLY" val="0"/>
</p:tagLst>
</file>

<file path=ppt/tags/tag49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444_3*l_h_f*1_1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9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444_3*l_h_f*1_4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9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1444_3*l_h_f*1_3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9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444_3*l_h_f*1_2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495.xml><?xml version="1.0" encoding="utf-8"?>
<p:tagLst xmlns:p="http://schemas.openxmlformats.org/presentationml/2006/main">
  <p:tag name="KSO_WM_TEMPLATE_CATEGORY" val="custom"/>
  <p:tag name="KSO_WM_TEMPLATE_INDEX" val="20230251"/>
  <p:tag name="KSO_WM_SPECIAL_SOURCE" val="bdnull"/>
</p:tagLst>
</file>

<file path=ppt/tags/tag496.xml><?xml version="1.0" encoding="utf-8"?>
<p:tagLst xmlns:p="http://schemas.openxmlformats.org/presentationml/2006/main">
  <p:tag name="KSO_WM_BEAUTIFY_FLAG" val=""/>
</p:tagLst>
</file>

<file path=ppt/tags/tag4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1_1"/>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1_1"/>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4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1_1"/>
  <p:tag name="KSO_WM_TEMPLATE_CATEGORY" val="diagram"/>
  <p:tag name="KSO_WM_TEMPLATE_INDEX" val="20231354"/>
  <p:tag name="KSO_WM_UNIT_LAYERLEVEL" val="1_1_1"/>
  <p:tag name="KSO_WM_TAG_VERSION" val="3.0"/>
  <p:tag name="KSO_WM_BEAUTIFY_FLAG" val=""/>
  <p:tag name="KSO_WM_UNIT_SUBTYPE" val="a"/>
  <p:tag name="KSO_WM_UNIT_NOCLEAR" val="0"/>
  <p:tag name="KSO_WM_DIAGRAM_GROUP_CODE" val="l1-1"/>
  <p:tag name="KSO_WM_UNIT_TYPE" val="l_h_f"/>
  <p:tag name="KSO_WM_UNIT_INDEX" val="1_1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4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1_2"/>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1_2"/>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5"/>
  <p:tag name="KSO_WM_UNIT_ID" val="_1*i*5"/>
  <p:tag name="KSO_WM_UNIT_LAYERLEVEL" val="1"/>
  <p:tag name="KSO_WM_TAG_VERSION" val="1.0"/>
</p:tagLst>
</file>

<file path=ppt/tags/tag5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5"/>
  <p:tag name="KSO_WM_UNIT_LAYERLEVEL" val="1"/>
  <p:tag name="KSO_WM_TAG_VERSION" val="1.0"/>
  <p:tag name="KSO_WM_UNIT_TYPE" val="i"/>
  <p:tag name="KSO_WM_UNIT_INDEX" val="5"/>
</p:tagLst>
</file>

<file path=ppt/tags/tag5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2_1"/>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2_1"/>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2_1"/>
  <p:tag name="KSO_WM_TEMPLATE_CATEGORY" val="diagram"/>
  <p:tag name="KSO_WM_TEMPLATE_INDEX" val="20231354"/>
  <p:tag name="KSO_WM_UNIT_LAYERLEVEL" val="1_1_1"/>
  <p:tag name="KSO_WM_TAG_VERSION" val="3.0"/>
  <p:tag name="KSO_WM_BEAUTIFY_FLAG" val=""/>
  <p:tag name="KSO_WM_UNIT_SUBTYPE" val="a"/>
  <p:tag name="KSO_WM_UNIT_NOCLEAR" val="0"/>
  <p:tag name="KSO_WM_DIAGRAM_GROUP_CODE" val="l1-1"/>
  <p:tag name="KSO_WM_UNIT_TYPE" val="l_h_f"/>
  <p:tag name="KSO_WM_UNIT_INDEX" val="1_2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5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2_2"/>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2_2"/>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3_1"/>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3_1"/>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3_1"/>
  <p:tag name="KSO_WM_TEMPLATE_CATEGORY" val="diagram"/>
  <p:tag name="KSO_WM_TEMPLATE_INDEX" val="20231354"/>
  <p:tag name="KSO_WM_UNIT_LAYERLEVEL" val="1_1_1"/>
  <p:tag name="KSO_WM_TAG_VERSION" val="3.0"/>
  <p:tag name="KSO_WM_BEAUTIFY_FLAG" val=""/>
  <p:tag name="KSO_WM_UNIT_SUBTYPE" val="a"/>
  <p:tag name="KSO_WM_UNIT_NOCLEAR" val="0"/>
  <p:tag name="KSO_WM_DIAGRAM_GROUP_CODE" val="l1-1"/>
  <p:tag name="KSO_WM_UNIT_TYPE" val="l_h_f"/>
  <p:tag name="KSO_WM_UNIT_INDEX" val="1_3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5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3_2"/>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3_2"/>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4_1"/>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4_1"/>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4_1"/>
  <p:tag name="KSO_WM_TEMPLATE_CATEGORY" val="diagram"/>
  <p:tag name="KSO_WM_TEMPLATE_INDEX" val="20231354"/>
  <p:tag name="KSO_WM_UNIT_LAYERLEVEL" val="1_1_1"/>
  <p:tag name="KSO_WM_TAG_VERSION" val="3.0"/>
  <p:tag name="KSO_WM_BEAUTIFY_FLAG" val=""/>
  <p:tag name="KSO_WM_UNIT_SUBTYPE" val="a"/>
  <p:tag name="KSO_WM_UNIT_NOCLEAR" val="0"/>
  <p:tag name="KSO_WM_DIAGRAM_GROUP_CODE" val="l1-1"/>
  <p:tag name="KSO_WM_UNIT_TYPE" val="l_h_f"/>
  <p:tag name="KSO_WM_UNIT_INDEX" val="1_4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5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4_2"/>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4_2"/>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09.xml><?xml version="1.0" encoding="utf-8"?>
<p:tagLst xmlns:p="http://schemas.openxmlformats.org/presentationml/2006/main">
  <p:tag name="KSO_WM_SPECIAL_SOURCE" val="bdnull"/>
</p:tagLst>
</file>

<file path=ppt/tags/tag5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6"/>
  <p:tag name="KSO_WM_UNIT_LAYERLEVEL" val="1"/>
  <p:tag name="KSO_WM_TAG_VERSION" val="1.0"/>
  <p:tag name="KSO_WM_UNIT_TYPE" val="i"/>
  <p:tag name="KSO_WM_UNIT_INDEX" val="6"/>
</p:tagLst>
</file>

<file path=ppt/tags/tag510.xml><?xml version="1.0" encoding="utf-8"?>
<p:tagLst xmlns:p="http://schemas.openxmlformats.org/presentationml/2006/main">
  <p:tag name="KSO_WM_BEAUTIFY_FLAG" val=""/>
</p:tagLst>
</file>

<file path=ppt/tags/tag51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70_3*l_h_i*1_1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gradient&quot;:[{&quot;brightness&quot;:0,&quot;colorType&quot;:1,&quot;foreColorIndex&quot;:5,&quot;pos&quot;:0,&quot;transparency&quot;:0.30000001192092896},{&quot;brightness&quot;:0,&quot;colorType&quot;:1,&quot;foreColorIndex&quot;:5,&quot;pos&quot;:0.5,&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1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70_3*l_h_i*1_1_2"/>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600000023841857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13.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70_3*l_h_f*1_1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5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70_3*l_h_i*1_2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7"/>
  <p:tag name="KSO_WM_UNIT_LINE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800000011920929,&quot;colorType&quot;:1,&quot;foreColorIndex&quot;:7,&quot;transparency&quot;:0.800000011920929},&quot;type&quot;:1},&quot;glow&quot;:{&quot;colorType&quot;:0},&quot;line&quot;:{&quot;solidLine&quot;:{&quot;brightness&quot;:0,&quot;colorType&quot;:1,&quot;foreColorIndex&quot;:7,&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TEXT_FILL_FORE_SCHEMECOLOR_INDEX" val="2"/>
  <p:tag name="KSO_WM_UNIT_TEXT_FILL_TYPE" val="1"/>
  <p:tag name="KSO_WM_UNIT_USESOURCEFORMAT_APPLY" val="0"/>
</p:tagLst>
</file>

<file path=ppt/tags/tag5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70_3*l_h_i*1_2_2"/>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16.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70_3*l_h_f*1_2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51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70_3*l_h_i*1_3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gradient&quot;:[{&quot;brightness&quot;:0,&quot;colorType&quot;:1,&quot;foreColorIndex&quot;:5,&quot;pos&quot;:0,&quot;transparency&quot;:0.30000001192092896},{&quot;brightness&quot;:0,&quot;colorType&quot;:1,&quot;foreColorIndex&quot;:5,&quot;pos&quot;:0.5,&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18.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70_3*l_h_f*1_3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5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70_3*l_h_i*1_3_2"/>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600000023841857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2.xml><?xml version="1.0" encoding="utf-8"?>
<p:tagLst xmlns:p="http://schemas.openxmlformats.org/presentationml/2006/main">
  <p:tag name="KSO_WM_UNIT_ISCONTENTSTITLE" val="0"/>
  <p:tag name="KSO_WM_UNIT_ISNUMDGMTITLE" val="0"/>
  <p:tag name="KSO_WM_UNIT_PRESET_TEXT" val="添加章节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4*a*1"/>
  <p:tag name="KSO_WM_UNIT_LAYERLEVEL" val="1"/>
  <p:tag name="KSO_WM_TAG_VERSION" val="1.0"/>
  <p:tag name="KSO_WM_BEAUTIFY_FLAG" val="#wm#"/>
  <p:tag name="KSO_WM_UNIT_CONTENT_GROUP_TYPE" val="contentchip"/>
</p:tagLst>
</file>

<file path=ppt/tags/tag52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70_3*l_h_i*1_4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7"/>
  <p:tag name="KSO_WM_UNIT_LINE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800000011920929,&quot;colorType&quot;:1,&quot;foreColorIndex&quot;:7,&quot;transparency&quot;:0.800000011920929},&quot;type&quot;:1},&quot;glow&quot;:{&quot;colorType&quot;:0},&quot;line&quot;:{&quot;solidLine&quot;:{&quot;brightness&quot;:0,&quot;colorType&quot;:1,&quot;foreColorIndex&quot;:7,&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TEXT_FILL_FORE_SCHEMECOLOR_INDEX" val="2"/>
  <p:tag name="KSO_WM_UNIT_TEXT_FILL_TYPE" val="1"/>
  <p:tag name="KSO_WM_UNIT_USESOURCEFORMAT_APPLY" val="0"/>
</p:tagLst>
</file>

<file path=ppt/tags/tag5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70_3*l_h_i*1_4_2"/>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22.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70_3*l_h_f*1_4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523.xml><?xml version="1.0" encoding="utf-8"?>
<p:tagLst xmlns:p="http://schemas.openxmlformats.org/presentationml/2006/main">
  <p:tag name="KSO_WM_SPECIAL_SOURCE" val="bdnull"/>
</p:tagLst>
</file>

<file path=ppt/tags/tag52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7*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添加章节标题"/>
</p:tagLst>
</file>

<file path=ppt/tags/tag52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2"/>
</p:tagLst>
</file>

<file path=ppt/tags/tag526.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527.xml><?xml version="1.0" encoding="utf-8"?>
<p:tagLst xmlns:p="http://schemas.openxmlformats.org/presentationml/2006/main">
  <p:tag name="KSO_WM_BEAUTIFY_FLAG" val=""/>
</p:tagLst>
</file>

<file path=ppt/tags/tag52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20_3*l_h_i*1_1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2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20_3*l_h_i*1_1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5,&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3.xml><?xml version="1.0" encoding="utf-8"?>
<p:tagLst xmlns:p="http://schemas.openxmlformats.org/presentationml/2006/main">
  <p:tag name="KSO_WM_UNIT_ISCONTENTSTITLE" val="0"/>
  <p:tag name="KSO_WM_UNIT_ISNUMDGMTITLE" val="0"/>
  <p:tag name="KSO_WM_UNIT_PRESET_TEXT" val="PART 01"/>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_4*e*1"/>
  <p:tag name="KSO_WM_UNIT_LAYERLEVEL" val="1"/>
  <p:tag name="KSO_WM_TAG_VERSION" val="1.0"/>
  <p:tag name="KSO_WM_BEAUTIFY_FLAG" val="#wm#"/>
  <p:tag name="KSO_WM_UNIT_CONTENT_GROUP_TYPE" val="contentchip"/>
</p:tagLst>
</file>

<file path=ppt/tags/tag530.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20_3*l_h_f*1_1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5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20_3*l_h_i*1_2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6,&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20_3*l_h_i*1_2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6,&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33.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20_3*l_h_f*1_2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5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20_3*l_h_i*1_3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7,&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20_3*l_h_i*1_3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7,&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36.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20_3*l_h_f*1_3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5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20_3*l_h_i*1_4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8,&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20_3*l_h_i*1_4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8,&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39.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20_3*l_h_f*1_4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5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7"/>
  <p:tag name="KSO_WM_UNIT_LAYERLEVEL" val="1"/>
  <p:tag name="KSO_WM_TAG_VERSION" val="1.0"/>
  <p:tag name="KSO_WM_UNIT_TYPE" val="i"/>
  <p:tag name="KSO_WM_UNIT_INDEX" val="7"/>
</p:tagLst>
</file>

<file path=ppt/tags/tag540.xml><?xml version="1.0" encoding="utf-8"?>
<p:tagLst xmlns:p="http://schemas.openxmlformats.org/presentationml/2006/main">
  <p:tag name="KSO_WM_SPECIAL_SOURCE" val="bdnull"/>
</p:tagLst>
</file>

<file path=ppt/tags/tag541.xml><?xml version="1.0" encoding="utf-8"?>
<p:tagLst xmlns:p="http://schemas.openxmlformats.org/presentationml/2006/main">
  <p:tag name="KSO_WM_BEAUTIFY_FLAG" val=""/>
</p:tagLst>
</file>

<file path=ppt/tags/tag54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01_3*l_h_i*1_3_2"/>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54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1301_3*l_h_i*1_3_3"/>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7,&quot;transparency&quot;:0},&quot;type&quot;:1},&quot;glow&quot;:{&quot;colorType&quot;:0},&quot;line&quot;:{&quot;type&quot;:0},&quot;shadow&quot;:{&quot;brightness&quot;:0,&quot;colorType&quot;:1,&quot;foreColorIndex&quot;:7,&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7"/>
  <p:tag name="KSO_WM_UNIT_TEXT_FILL_FORE_SCHEMECOLOR_INDEX" val="2"/>
  <p:tag name="KSO_WM_UNIT_TEXT_FILL_TYPE" val="1"/>
  <p:tag name="KSO_WM_UNIT_USESOURCEFORMAT_APPLY" val="0"/>
</p:tagLst>
</file>

<file path=ppt/tags/tag5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01_3*l_h_i*1_3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45.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01_3*l_h_f*1_3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54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01_3*l_h_i*1_1_2"/>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54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301_3*l_h_i*1_1_3"/>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5,&quot;transparency&quot;:0},&quot;type&quot;:1},&quot;glow&quot;:{&quot;colorType&quot;:0},&quot;line&quot;:{&quot;type&quot;:0},&quot;shadow&quot;:{&quot;brightness&quot;:0,&quot;colorType&quot;:1,&quot;foreColorIndex&quot;:5,&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2"/>
  <p:tag name="KSO_WM_UNIT_TEXT_FILL_TYPE" val="1"/>
  <p:tag name="KSO_WM_UNIT_USESOURCEFORMAT_APPLY" val="0"/>
</p:tagLst>
</file>

<file path=ppt/tags/tag5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01_3*l_h_i*1_1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49.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01_3*l_h_f*1_1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5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8"/>
  <p:tag name="KSO_WM_UNIT_LAYERLEVEL" val="1"/>
  <p:tag name="KSO_WM_TAG_VERSION" val="1.0"/>
  <p:tag name="KSO_WM_UNIT_TYPE" val="i"/>
  <p:tag name="KSO_WM_UNIT_INDEX" val="8"/>
</p:tagLst>
</file>

<file path=ppt/tags/tag55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01_3*l_h_i*1_2_2"/>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55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301_3*l_h_i*1_2_3"/>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6,&quot;transparency&quot;:0},&quot;type&quot;:1},&quot;glow&quot;:{&quot;colorType&quot;:0},&quot;line&quot;:{&quot;type&quot;:0},&quot;shadow&quot;:{&quot;brightness&quot;:0,&quot;colorType&quot;:1,&quot;foreColorIndex&quot;:6,&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6"/>
  <p:tag name="KSO_WM_UNIT_TEXT_FILL_FORE_SCHEMECOLOR_INDEX" val="2"/>
  <p:tag name="KSO_WM_UNIT_TEXT_FILL_TYPE" val="1"/>
  <p:tag name="KSO_WM_UNIT_USESOURCEFORMAT_APPLY" val="0"/>
</p:tagLst>
</file>

<file path=ppt/tags/tag55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01_3*l_h_i*1_2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53.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01_3*l_h_f*1_2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55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01_3*l_h_i*1_4_2"/>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55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1301_3*l_h_i*1_4_3"/>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8,&quot;transparency&quot;:0},&quot;type&quot;:1},&quot;glow&quot;:{&quot;colorType&quot;:0},&quot;line&quot;:{&quot;type&quot;:0},&quot;shadow&quot;:{&quot;brightness&quot;:0,&quot;colorType&quot;:1,&quot;foreColorIndex&quot;:8,&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8"/>
  <p:tag name="KSO_WM_UNIT_TEXT_FILL_FORE_SCHEMECOLOR_INDEX" val="2"/>
  <p:tag name="KSO_WM_UNIT_TEXT_FILL_TYPE" val="1"/>
  <p:tag name="KSO_WM_UNIT_USESOURCEFORMAT_APPLY" val="0"/>
</p:tagLst>
</file>

<file path=ppt/tags/tag5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01_3*l_h_i*1_4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557.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01_3*l_h_f*1_4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558.xml><?xml version="1.0" encoding="utf-8"?>
<p:tagLst xmlns:p="http://schemas.openxmlformats.org/presentationml/2006/main">
  <p:tag name="KSO_WM_SPECIAL_SOURCE" val="bdnull"/>
</p:tagLst>
</file>

<file path=ppt/tags/tag55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7*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添加章节标题"/>
</p:tagLst>
</file>

<file path=ppt/tags/tag5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9"/>
  <p:tag name="KSO_WM_UNIT_LAYERLEVEL" val="1"/>
  <p:tag name="KSO_WM_TAG_VERSION" val="1.0"/>
  <p:tag name="KSO_WM_UNIT_TYPE" val="i"/>
  <p:tag name="KSO_WM_UNIT_INDEX" val="9"/>
</p:tagLst>
</file>

<file path=ppt/tags/tag56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2"/>
</p:tagLst>
</file>

<file path=ppt/tags/tag561.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562.xml><?xml version="1.0" encoding="utf-8"?>
<p:tagLst xmlns:p="http://schemas.openxmlformats.org/presentationml/2006/main">
  <p:tag name="KSO_WM_BEAUTIFY_FLAG" val=""/>
</p:tagLst>
</file>

<file path=ppt/tags/tag563.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i"/>
  <p:tag name="KSO_WM_UNIT_INDEX" val="1_1"/>
  <p:tag name="KSO_WM_UNIT_ID" val="diagram20231447_3*l_i*1_1"/>
  <p:tag name="KSO_WM_TEMPLATE_CATEGORY" val="diagram"/>
  <p:tag name="KSO_WM_TEMPLATE_INDEX" val="20231447"/>
  <p:tag name="KSO_WM_UNIT_LAYERLEVEL" val="1_1"/>
  <p:tag name="KSO_WM_TAG_VERSION" val="3.0"/>
  <p:tag name="KSO_WM_BEAUTIFY_FLAG" val=""/>
  <p:tag name="KSO_WM_UNIT_LINE_FORE_SCHEMECOLOR_INDEX" val="5"/>
  <p:tag name="KSO_WM_DIAGRAM_MAX_ITEMCNT" val="6"/>
  <p:tag name="KSO_WM_DIAGRAM_MIN_ITEMCNT" val="2"/>
  <p:tag name="KSO_WM_DIAGRAM_VIRTUALLY_FRAME" val="{&quot;height&quot;:185.1428346456693,&quot;width&quot;:862.9256692913384}"/>
  <p:tag name="KSO_WM_DIAGRAM_COLOR_MATCH_VALUE" val="{&quot;shape&quot;:{&quot;fill&quot;:{&quot;type&quot;:0},&quot;glow&quot;:{&quot;colorType&quot;:0},&quot;line&quot;:{&quot;solidLine&quot;:{&quot;brightness&quot;:0.6000000238418579,&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TEXT_FILL_FORE_SCHEMECOLOR_INDEX" val="13"/>
  <p:tag name="KSO_WM_UNIT_TEXT_FILL_TYPE" val="1"/>
  <p:tag name="KSO_WM_UNIT_USESOURCEFORMAT_APPLY" val="0"/>
</p:tagLst>
</file>

<file path=ppt/tags/tag56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i"/>
  <p:tag name="KSO_WM_UNIT_INDEX" val="1_2"/>
  <p:tag name="KSO_WM_UNIT_ID" val="diagram20231447_3*l_i*1_2"/>
  <p:tag name="KSO_WM_TEMPLATE_CATEGORY" val="diagram"/>
  <p:tag name="KSO_WM_TEMPLATE_INDEX" val="20231447"/>
  <p:tag name="KSO_WM_UNIT_LAYERLEVEL" val="1_1"/>
  <p:tag name="KSO_WM_TAG_VERSION" val="3.0"/>
  <p:tag name="KSO_WM_BEAUTIFY_FLAG" val=""/>
  <p:tag name="KSO_WM_UNIT_LINE_FORE_SCHEMECOLOR_INDEX" val="5"/>
  <p:tag name="KSO_WM_DIAGRAM_MAX_ITEMCNT" val="6"/>
  <p:tag name="KSO_WM_DIAGRAM_MIN_ITEMCNT" val="2"/>
  <p:tag name="KSO_WM_DIAGRAM_VIRTUALLY_FRAME" val="{&quot;height&quot;:185.1428346456693,&quot;width&quot;:862.9256692913384}"/>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TEXT_FILL_FORE_SCHEMECOLOR_INDEX" val="13"/>
  <p:tag name="KSO_WM_UNIT_TEXT_FILL_TYPE" val="1"/>
  <p:tag name="KSO_WM_UNIT_USESOURCEFORMAT_APPLY" val="0"/>
</p:tagLst>
</file>

<file path=ppt/tags/tag56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447_3*l_h_i*1_4_1"/>
  <p:tag name="KSO_WM_TEMPLATE_CATEGORY" val="diagram"/>
  <p:tag name="KSO_WM_TEMPLATE_INDEX" val="20231447"/>
  <p:tag name="KSO_WM_UNIT_LAYERLEVEL" val="1_1_1"/>
  <p:tag name="KSO_WM_TAG_VERSION" val="3.0"/>
  <p:tag name="KSO_WM_BEAUTIFY_FLAG" val=""/>
  <p:tag name="KSO_WM_UNIT_FILL_FORE_SCHEMECOLOR_INDEX" val="5"/>
  <p:tag name="KSO_WM_DIAGRAM_MAX_ITEMCNT" val="6"/>
  <p:tag name="KSO_WM_DIAGRAM_MIN_ITEMCNT" val="2"/>
  <p:tag name="KSO_WM_DIAGRAM_VIRTUALLY_FRAME" val="{&quot;height&quot;:185.1428346456693,&quot;width&quot;:862.9256692913384}"/>
  <p:tag name="KSO_WM_DIAGRAM_COLOR_MATCH_VALUE" val="{&quot;shape&quot;:{&quot;fill&quot;:{&quot;gradient&quot;:[{&quot;brightness&quot;:0.6000000238418579,&quot;colorType&quot;:1,&quot;foreColorIndex&quot;:5,&quot;pos&quot;:0.19580000638961792,&quot;transparency&quot;:0},{&quot;brightness&quot;:-0.25,&quot;colorType&quot;:1,&quot;foreColorIndex&quot;:5,&quot;pos&quot;:0.9399999976158142,&quot;transparency&quot;:0},{&quot;brightness&quot;:0,&quot;colorType&quot;:1,&quot;foreColorIndex&quot;:5,&quot;pos&quot;:0.7300000190734863,&quot;transparency&quot;:0}],&quot;type&quot;:3},&quot;glow&quot;:{&quot;colorType&quot;:0},&quot;line&quot;:{&quot;gradient&quot;:[{&quot;brightness&quot;:0,&quot;colorType&quot;:1,&quot;foreColorIndex&quot;:5,&quot;pos&quot;:0,&quot;transparency&quot;:0},{&quot;brightness&quot;:0,&quot;colorType&quot;:1,&quot;foreColorIndex&quot;:5,&quot;pos&quot;:1,&quot;transparency&quot;:0.800000011920929},{&quot;brightness&quot;:0,&quot;colorType&quot;:1,&quot;foreColorIndex&quot;:5,&quot;pos&quot;:0.6499999761581421,&quot;transparency&quot;:0},{&quot;brightness&quot;:0,&quot;colorType&quot;:1,&quot;foreColorIndex&quot;:5,&quot;pos&quot;:0.3199999928474426,&quot;transparency&quot;:0.800000011920929}],&quot;type&quot;:2},&quot;shadow&quot;:{&quot;brightness&quot;:0,&quot;colorType&quot;:1,&quot;foreColorIndex&quot;:5,&quot;transparency&quot;:0.7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ORE_SCHEMECOLOR_INDEX" val="5"/>
  <p:tag name="KSO_WM_UNIT_LINE_FILL_TYPE" val="2"/>
  <p:tag name="KSO_WM_UNIT_SHADOW_SCHEMECOLOR_INDEX" val="5"/>
  <p:tag name="KSO_WM_UNIT_TEXT_FILL_FORE_SCHEMECOLOR_INDEX" val="2"/>
  <p:tag name="KSO_WM_UNIT_TEXT_FILL_TYPE" val="1"/>
  <p:tag name="KSO_WM_UNIT_USESOURCEFORMAT_APPLY" val="0"/>
</p:tagLst>
</file>

<file path=ppt/tags/tag56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447_3*l_h_i*1_4_2"/>
  <p:tag name="KSO_WM_TEMPLATE_CATEGORY" val="diagram"/>
  <p:tag name="KSO_WM_TEMPLATE_INDEX" val="20231447"/>
  <p:tag name="KSO_WM_UNIT_LAYERLEVEL" val="1_1_1"/>
  <p:tag name="KSO_WM_TAG_VERSION" val="3.0"/>
  <p:tag name="KSO_WM_BEAUTIFY_FLAG" val=""/>
  <p:tag name="KSO_WM_UNIT_FILL_FORE_SCHEMECOLOR_INDEX" val="14"/>
  <p:tag name="KSO_WM_UNIT_LINE_FORE_SCHEMECOLOR_INDEX" val="5"/>
  <p:tag name="KSO_WM_DIAGRAM_MAX_ITEMCNT" val="6"/>
  <p:tag name="KSO_WM_DIAGRAM_MIN_ITEMCNT" val="2"/>
  <p:tag name="KSO_WM_DIAGRAM_VIRTUALLY_FRAME" val="{&quot;height&quot;:185.1428346456693,&quot;width&quot;:862.9256692913384}"/>
  <p:tag name="KSO_WM_DIAGRAM_COLOR_MATCH_VALUE" val="{&quot;shape&quot;:{&quot;fill&quot;:{&quot;gradient&quot;:[{&quot;brightness&quot;:0,&quot;colorType&quot;:1,&quot;foreColorIndex&quot;:14,&quot;pos&quot;:0,&quot;transparency&quot;:0},{&quot;brightness&quot;:0.4000000059604645,&quot;colorType&quot;:1,&quot;foreColorIndex&quot;:5,&quot;pos&quot;:1,&quot;transparency&quot;:0}],&quot;type&quot;:3},&quot;glow&quot;:{&quot;colorType&quot;:0},&quot;line&quot;:{&quot;solidLine&quot;:{&quot;brightness&quot;:0.4000000059604645,&quot;colorType&quot;:1,&quot;foreColorIndex&quot;:5,&quot;transparency&quot;:0},&quot;type&quot;:1},&quot;shadow&quot;:{&quot;brightness&quot;:0,&quot;colorType&quot;:1,&quot;foreColorIndex&quot;:5,&quot;transparency&quot;:0.720000028610229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SHADOW_SCHEMECOLOR_INDEX" val="5"/>
  <p:tag name="KSO_WM_UNIT_TEXT_FILL_FORE_SCHEMECOLOR_INDEX" val="2"/>
  <p:tag name="KSO_WM_UNIT_TEXT_FILL_TYPE" val="1"/>
  <p:tag name="KSO_WM_UNIT_USESOURCEFORMAT_APPLY" val="0"/>
</p:tagLst>
</file>

<file path=ppt/tags/tag56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447_3*l_h_f*1_4_1"/>
  <p:tag name="KSO_WM_TEMPLATE_CATEGORY" val="diagram"/>
  <p:tag name="KSO_WM_TEMPLATE_INDEX" val="20231447"/>
  <p:tag name="KSO_WM_UNIT_LAYERLEVEL" val="1_1_1"/>
  <p:tag name="KSO_WM_TAG_VERSION" val="3.0"/>
  <p:tag name="KSO_WM_BEAUTIFY_FLAG" val=""/>
  <p:tag name="KSO_WM_UNIT_TEXT_FILL_FORE_SCHEMECOLOR_INDEX_BRIGHTNESS" val="0.15"/>
  <p:tag name="KSO_WM_UNIT_TEXT_FILL_TYPE" val="1"/>
  <p:tag name="KSO_WM_DIAGRAM_VERSION" val="3"/>
  <p:tag name="KSO_WM_DIAGRAM_COLOR_TRICK" val="1"/>
  <p:tag name="KSO_WM_DIAGRAM_COLOR_TEXT_CAN_REMOVE" val="n"/>
  <p:tag name="KSO_WM_DIAGRAM_GROUP_CODE" val="l1-1"/>
  <p:tag name="KSO_WM_UNIT_PRESET_TEXT" val="单击此处输入你的项正文，请阐述观点"/>
  <p:tag name="KSO_WM_DIAGRAM_MAX_ITEMCNT" val="6"/>
  <p:tag name="KSO_WM_DIAGRAM_MIN_ITEMCNT" val="2"/>
  <p:tag name="KSO_WM_DIAGRAM_VIRTUALLY_FRAME" val="{&quot;height&quot;:185.1428346456693,&quot;width&quot;:862.925669291338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568.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447_3*l_h_i*1_3_1"/>
  <p:tag name="KSO_WM_TEMPLATE_CATEGORY" val="diagram"/>
  <p:tag name="KSO_WM_TEMPLATE_INDEX" val="20231447"/>
  <p:tag name="KSO_WM_UNIT_LAYERLEVEL" val="1_1_1"/>
  <p:tag name="KSO_WM_TAG_VERSION" val="3.0"/>
  <p:tag name="KSO_WM_BEAUTIFY_FLAG" val=""/>
  <p:tag name="KSO_WM_DIAGRAM_MAX_ITEMCNT" val="6"/>
  <p:tag name="KSO_WM_DIAGRAM_MIN_ITEMCNT" val="2"/>
  <p:tag name="KSO_WM_DIAGRAM_VIRTUALLY_FRAME" val="{&quot;height&quot;:185.1428346456693,&quot;width&quot;:862.9256692913384}"/>
  <p:tag name="KSO_WM_DIAGRAM_COLOR_MATCH_VALUE" val="{&quot;shape&quot;:{&quot;fill&quot;:{&quot;gradient&quot;:[{&quot;brightness&quot;:0.800000011920929,&quot;colorType&quot;:1,&quot;foreColorIndex&quot;:5,&quot;pos&quot;:0.75,&quot;transparency&quot;:0},{&quot;brightness&quot;:0,&quot;colorType&quot;:1,&quot;foreColorIndex&quot;:14,&quot;pos&quot;:0.47999998927116394,&quot;transparency&quot;:0}],&quot;type&quot;:3},&quot;glow&quot;:{&quot;colorType&quot;:0},&quot;line&quot;:{&quot;gradient&quot;:[{&quot;brightness&quot;:0,&quot;colorType&quot;:1,&quot;foreColorIndex&quot;:5,&quot;pos&quot;:0,&quot;transparency&quot;:0},{&quot;brightness&quot;:0,&quot;colorType&quot;:1,&quot;foreColorIndex&quot;:5,&quot;pos&quot;:1,&quot;transparency&quot;:0.800000011920929},{&quot;brightness&quot;:0,&quot;colorType&quot;:1,&quot;foreColorIndex&quot;:5,&quot;pos&quot;:0.6499999761581421,&quot;transparency&quot;:0},{&quot;brightness&quot;:0,&quot;colorType&quot;:1,&quot;foreColorIndex&quot;:5,&quot;pos&quot;:0.3199999928474426,&quot;transparency&quot;:0.800000011920929}],&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5"/>
  <p:tag name="KSO_WM_UNIT_LINE_FILL_TYPE" val="2"/>
  <p:tag name="KSO_WM_UNIT_TEXT_FILL_FORE_SCHEMECOLOR_INDEX" val="2"/>
  <p:tag name="KSO_WM_UNIT_TEXT_FILL_TYPE" val="1"/>
  <p:tag name="KSO_WM_UNIT_USESOURCEFORMAT_APPLY" val="0"/>
</p:tagLst>
</file>

<file path=ppt/tags/tag56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447_3*l_h_i*1_3_2"/>
  <p:tag name="KSO_WM_TEMPLATE_CATEGORY" val="diagram"/>
  <p:tag name="KSO_WM_TEMPLATE_INDEX" val="20231447"/>
  <p:tag name="KSO_WM_UNIT_LAYERLEVEL" val="1_1_1"/>
  <p:tag name="KSO_WM_TAG_VERSION" val="3.0"/>
  <p:tag name="KSO_WM_BEAUTIFY_FLAG" val=""/>
  <p:tag name="KSO_WM_UNIT_FILL_FORE_SCHEMECOLOR_INDEX" val="5"/>
  <p:tag name="KSO_WM_DIAGRAM_MAX_ITEMCNT" val="6"/>
  <p:tag name="KSO_WM_DIAGRAM_MIN_ITEMCNT" val="2"/>
  <p:tag name="KSO_WM_DIAGRAM_VIRTUALLY_FRAME" val="{&quot;height&quot;:185.1428346456693,&quot;width&quot;:862.9256692913384}"/>
  <p:tag name="KSO_WM_DIAGRAM_COLOR_MATCH_VALUE" val="{&quot;shape&quot;:{&quot;fill&quot;:{&quot;gradient&quot;:[{&quot;brightness&quot;:-0.25,&quot;colorType&quot;:1,&quot;foreColorIndex&quot;:5,&quot;pos&quot;:0.8199999928474426,&quot;transparency&quot;:0},{&quot;brightness&quot;:0.4000000059604645,&quot;colorType&quot;:1,&quot;foreColorIndex&quot;:5,&quot;pos&quot;:0,&quot;transparency&quot;:0},{&quot;brightness&quot;:0,&quot;colorType&quot;:1,&quot;foreColorIndex&quot;:5,&quot;pos&quot;:0.33000001311302185,&quot;transparency&quot;:0}],&quot;type&quot;:3},&quot;glow&quot;:{&quot;colorType&quot;:0},&quot;line&quot;:{&quot;type&quot;:0},&quot;shadow&quot;:{&quot;brightness&quot;:0,&quot;colorType&quot;:1,&quot;foreColorIndex&quot;:5,&quot;transparency&quot;:0.720000028610229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2"/>
  <p:tag name="KSO_WM_UNIT_TEXT_FILL_TYPE" val="1"/>
  <p:tag name="KSO_WM_UNIT_USESOURCEFORMAT_APPLY" val="0"/>
</p:tagLst>
</file>

<file path=ppt/tags/tag5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10"/>
  <p:tag name="KSO_WM_UNIT_LAYERLEVEL" val="1"/>
  <p:tag name="KSO_WM_TAG_VERSION" val="1.0"/>
  <p:tag name="KSO_WM_UNIT_TYPE" val="i"/>
  <p:tag name="KSO_WM_UNIT_INDEX" val="10"/>
</p:tagLst>
</file>

<file path=ppt/tags/tag57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1447_3*l_h_f*1_3_1"/>
  <p:tag name="KSO_WM_TEMPLATE_CATEGORY" val="diagram"/>
  <p:tag name="KSO_WM_TEMPLATE_INDEX" val="20231447"/>
  <p:tag name="KSO_WM_UNIT_LAYERLEVEL" val="1_1_1"/>
  <p:tag name="KSO_WM_TAG_VERSION" val="3.0"/>
  <p:tag name="KSO_WM_BEAUTIFY_FLAG" val=""/>
  <p:tag name="KSO_WM_UNIT_TEXT_FILL_FORE_SCHEMECOLOR_INDEX_BRIGHTNESS" val="0.15"/>
  <p:tag name="KSO_WM_UNIT_TEXT_FILL_TYPE" val="1"/>
  <p:tag name="KSO_WM_DIAGRAM_VERSION" val="3"/>
  <p:tag name="KSO_WM_DIAGRAM_COLOR_TRICK" val="1"/>
  <p:tag name="KSO_WM_DIAGRAM_COLOR_TEXT_CAN_REMOVE" val="n"/>
  <p:tag name="KSO_WM_DIAGRAM_GROUP_CODE" val="l1-1"/>
  <p:tag name="KSO_WM_UNIT_PRESET_TEXT" val="单击此处输入你的项正文，请阐述观点"/>
  <p:tag name="KSO_WM_DIAGRAM_MAX_ITEMCNT" val="6"/>
  <p:tag name="KSO_WM_DIAGRAM_MIN_ITEMCNT" val="2"/>
  <p:tag name="KSO_WM_DIAGRAM_VIRTUALLY_FRAME" val="{&quot;height&quot;:185.1428346456693,&quot;width&quot;:862.925669291338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571.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447_3*l_h_i*1_2_1"/>
  <p:tag name="KSO_WM_TEMPLATE_CATEGORY" val="diagram"/>
  <p:tag name="KSO_WM_TEMPLATE_INDEX" val="20231447"/>
  <p:tag name="KSO_WM_UNIT_LAYERLEVEL" val="1_1_1"/>
  <p:tag name="KSO_WM_TAG_VERSION" val="3.0"/>
  <p:tag name="KSO_WM_BEAUTIFY_FLAG" val=""/>
  <p:tag name="KSO_WM_UNIT_FILL_FORE_SCHEMECOLOR_INDEX" val="5"/>
  <p:tag name="KSO_WM_DIAGRAM_MAX_ITEMCNT" val="6"/>
  <p:tag name="KSO_WM_DIAGRAM_MIN_ITEMCNT" val="2"/>
  <p:tag name="KSO_WM_DIAGRAM_VIRTUALLY_FRAME" val="{&quot;height&quot;:185.1428346456693,&quot;width&quot;:862.9256692913384}"/>
  <p:tag name="KSO_WM_DIAGRAM_COLOR_MATCH_VALUE" val="{&quot;shape&quot;:{&quot;fill&quot;:{&quot;gradient&quot;:[{&quot;brightness&quot;:0.6000000238418579,&quot;colorType&quot;:1,&quot;foreColorIndex&quot;:5,&quot;pos&quot;:0.19580000638961792,&quot;transparency&quot;:0},{&quot;brightness&quot;:-0.25,&quot;colorType&quot;:1,&quot;foreColorIndex&quot;:5,&quot;pos&quot;:0.9399999976158142,&quot;transparency&quot;:0},{&quot;brightness&quot;:0,&quot;colorType&quot;:1,&quot;foreColorIndex&quot;:5,&quot;pos&quot;:0.7300000190734863,&quot;transparency&quot;:0}],&quot;type&quot;:3},&quot;glow&quot;:{&quot;colorType&quot;:0},&quot;line&quot;:{&quot;gradient&quot;:[{&quot;brightness&quot;:0,&quot;colorType&quot;:1,&quot;foreColorIndex&quot;:5,&quot;pos&quot;:0,&quot;transparency&quot;:0},{&quot;brightness&quot;:0,&quot;colorType&quot;:1,&quot;foreColorIndex&quot;:5,&quot;pos&quot;:1,&quot;transparency&quot;:0.800000011920929},{&quot;brightness&quot;:0,&quot;colorType&quot;:1,&quot;foreColorIndex&quot;:5,&quot;pos&quot;:0.6499999761581421,&quot;transparency&quot;:0},{&quot;brightness&quot;:0,&quot;colorType&quot;:1,&quot;foreColorIndex&quot;:5,&quot;pos&quot;:0.3199999928474426,&quot;transparency&quot;:0.800000011920929}],&quot;type&quot;:2},&quot;shadow&quot;:{&quot;brightness&quot;:0,&quot;colorType&quot;:1,&quot;foreColorIndex&quot;:5,&quot;transparency&quot;:0.7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ORE_SCHEMECOLOR_INDEX" val="5"/>
  <p:tag name="KSO_WM_UNIT_LINE_FILL_TYPE" val="2"/>
  <p:tag name="KSO_WM_UNIT_SHADOW_SCHEMECOLOR_INDEX" val="5"/>
  <p:tag name="KSO_WM_UNIT_TEXT_FILL_FORE_SCHEMECOLOR_INDEX" val="2"/>
  <p:tag name="KSO_WM_UNIT_TEXT_FILL_TYPE" val="1"/>
  <p:tag name="KSO_WM_UNIT_USESOURCEFORMAT_APPLY" val="0"/>
</p:tagLst>
</file>

<file path=ppt/tags/tag57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447_3*l_h_i*1_2_2"/>
  <p:tag name="KSO_WM_TEMPLATE_CATEGORY" val="diagram"/>
  <p:tag name="KSO_WM_TEMPLATE_INDEX" val="20231447"/>
  <p:tag name="KSO_WM_UNIT_LAYERLEVEL" val="1_1_1"/>
  <p:tag name="KSO_WM_TAG_VERSION" val="3.0"/>
  <p:tag name="KSO_WM_BEAUTIFY_FLAG" val=""/>
  <p:tag name="KSO_WM_UNIT_FILL_FORE_SCHEMECOLOR_INDEX" val="14"/>
  <p:tag name="KSO_WM_UNIT_LINE_FORE_SCHEMECOLOR_INDEX" val="5"/>
  <p:tag name="KSO_WM_DIAGRAM_MAX_ITEMCNT" val="6"/>
  <p:tag name="KSO_WM_DIAGRAM_MIN_ITEMCNT" val="2"/>
  <p:tag name="KSO_WM_DIAGRAM_VIRTUALLY_FRAME" val="{&quot;height&quot;:185.1428346456693,&quot;width&quot;:862.9256692913384}"/>
  <p:tag name="KSO_WM_DIAGRAM_COLOR_MATCH_VALUE" val="{&quot;shape&quot;:{&quot;fill&quot;:{&quot;gradient&quot;:[{&quot;brightness&quot;:0,&quot;colorType&quot;:1,&quot;foreColorIndex&quot;:14,&quot;pos&quot;:0,&quot;transparency&quot;:0},{&quot;brightness&quot;:0.4000000059604645,&quot;colorType&quot;:1,&quot;foreColorIndex&quot;:5,&quot;pos&quot;:1,&quot;transparency&quot;:0}],&quot;type&quot;:3},&quot;glow&quot;:{&quot;colorType&quot;:0},&quot;line&quot;:{&quot;solidLine&quot;:{&quot;brightness&quot;:0.4000000059604645,&quot;colorType&quot;:1,&quot;foreColorIndex&quot;:5,&quot;transparency&quot;:0},&quot;type&quot;:1},&quot;shadow&quot;:{&quot;brightness&quot;:0,&quot;colorType&quot;:1,&quot;foreColorIndex&quot;:5,&quot;transparency&quot;:0.720000028610229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SHADOW_SCHEMECOLOR_INDEX" val="5"/>
  <p:tag name="KSO_WM_UNIT_TEXT_FILL_FORE_SCHEMECOLOR_INDEX" val="2"/>
  <p:tag name="KSO_WM_UNIT_TEXT_FILL_TYPE" val="1"/>
  <p:tag name="KSO_WM_UNIT_USESOURCEFORMAT_APPLY" val="0"/>
</p:tagLst>
</file>

<file path=ppt/tags/tag57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447_3*l_h_f*1_2_1"/>
  <p:tag name="KSO_WM_TEMPLATE_CATEGORY" val="diagram"/>
  <p:tag name="KSO_WM_TEMPLATE_INDEX" val="20231447"/>
  <p:tag name="KSO_WM_UNIT_LAYERLEVEL" val="1_1_1"/>
  <p:tag name="KSO_WM_TAG_VERSION" val="3.0"/>
  <p:tag name="KSO_WM_BEAUTIFY_FLAG" val=""/>
  <p:tag name="KSO_WM_UNIT_TEXT_FILL_FORE_SCHEMECOLOR_INDEX_BRIGHTNESS" val="0.15"/>
  <p:tag name="KSO_WM_UNIT_TEXT_FILL_TYPE" val="1"/>
  <p:tag name="KSO_WM_DIAGRAM_VERSION" val="3"/>
  <p:tag name="KSO_WM_DIAGRAM_COLOR_TRICK" val="1"/>
  <p:tag name="KSO_WM_DIAGRAM_COLOR_TEXT_CAN_REMOVE" val="n"/>
  <p:tag name="KSO_WM_DIAGRAM_GROUP_CODE" val="l1-1"/>
  <p:tag name="KSO_WM_UNIT_PRESET_TEXT" val="单击此处输入你的项正文，请阐述观点"/>
  <p:tag name="KSO_WM_DIAGRAM_MAX_ITEMCNT" val="6"/>
  <p:tag name="KSO_WM_DIAGRAM_MIN_ITEMCNT" val="2"/>
  <p:tag name="KSO_WM_DIAGRAM_VIRTUALLY_FRAME" val="{&quot;height&quot;:185.1428346456693,&quot;width&quot;:862.925669291338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57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447_3*l_h_i*1_1_1"/>
  <p:tag name="KSO_WM_TEMPLATE_CATEGORY" val="diagram"/>
  <p:tag name="KSO_WM_TEMPLATE_INDEX" val="20231447"/>
  <p:tag name="KSO_WM_UNIT_LAYERLEVEL" val="1_1_1"/>
  <p:tag name="KSO_WM_TAG_VERSION" val="3.0"/>
  <p:tag name="KSO_WM_BEAUTIFY_FLAG" val=""/>
  <p:tag name="KSO_WM_DIAGRAM_MAX_ITEMCNT" val="6"/>
  <p:tag name="KSO_WM_DIAGRAM_MIN_ITEMCNT" val="2"/>
  <p:tag name="KSO_WM_DIAGRAM_VIRTUALLY_FRAME" val="{&quot;height&quot;:185.1428346456693,&quot;width&quot;:862.9256692913384}"/>
  <p:tag name="KSO_WM_DIAGRAM_COLOR_MATCH_VALUE" val="{&quot;shape&quot;:{&quot;fill&quot;:{&quot;gradient&quot;:[{&quot;brightness&quot;:0.800000011920929,&quot;colorType&quot;:1,&quot;foreColorIndex&quot;:5,&quot;pos&quot;:0.75,&quot;transparency&quot;:0},{&quot;brightness&quot;:0,&quot;colorType&quot;:1,&quot;foreColorIndex&quot;:14,&quot;pos&quot;:0.47999998927116394,&quot;transparency&quot;:0}],&quot;type&quot;:3},&quot;glow&quot;:{&quot;colorType&quot;:0},&quot;line&quot;:{&quot;gradient&quot;:[{&quot;brightness&quot;:0,&quot;colorType&quot;:1,&quot;foreColorIndex&quot;:5,&quot;pos&quot;:0,&quot;transparency&quot;:0},{&quot;brightness&quot;:0,&quot;colorType&quot;:1,&quot;foreColorIndex&quot;:5,&quot;pos&quot;:1,&quot;transparency&quot;:0.800000011920929},{&quot;brightness&quot;:0,&quot;colorType&quot;:1,&quot;foreColorIndex&quot;:5,&quot;pos&quot;:0.6499999761581421,&quot;transparency&quot;:0},{&quot;brightness&quot;:0,&quot;colorType&quot;:1,&quot;foreColorIndex&quot;:5,&quot;pos&quot;:0.3199999928474426,&quot;transparency&quot;:0.800000011920929}],&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LINE_FORE_SCHEMECOLOR_INDEX" val="5"/>
  <p:tag name="KSO_WM_UNIT_LINE_FILL_TYPE" val="2"/>
  <p:tag name="KSO_WM_UNIT_TEXT_FILL_FORE_SCHEMECOLOR_INDEX" val="2"/>
  <p:tag name="KSO_WM_UNIT_TEXT_FILL_TYPE" val="1"/>
  <p:tag name="KSO_WM_UNIT_USESOURCEFORMAT_APPLY" val="0"/>
</p:tagLst>
</file>

<file path=ppt/tags/tag57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447_3*l_h_i*1_1_2"/>
  <p:tag name="KSO_WM_TEMPLATE_CATEGORY" val="diagram"/>
  <p:tag name="KSO_WM_TEMPLATE_INDEX" val="20231447"/>
  <p:tag name="KSO_WM_UNIT_LAYERLEVEL" val="1_1_1"/>
  <p:tag name="KSO_WM_TAG_VERSION" val="3.0"/>
  <p:tag name="KSO_WM_BEAUTIFY_FLAG" val=""/>
  <p:tag name="KSO_WM_UNIT_FILL_FORE_SCHEMECOLOR_INDEX" val="5"/>
  <p:tag name="KSO_WM_DIAGRAM_MAX_ITEMCNT" val="6"/>
  <p:tag name="KSO_WM_DIAGRAM_MIN_ITEMCNT" val="2"/>
  <p:tag name="KSO_WM_DIAGRAM_VIRTUALLY_FRAME" val="{&quot;height&quot;:185.1428346456693,&quot;width&quot;:862.9256692913384}"/>
  <p:tag name="KSO_WM_DIAGRAM_COLOR_MATCH_VALUE" val="{&quot;shape&quot;:{&quot;fill&quot;:{&quot;gradient&quot;:[{&quot;brightness&quot;:-0.25,&quot;colorType&quot;:1,&quot;foreColorIndex&quot;:5,&quot;pos&quot;:0.8199999928474426,&quot;transparency&quot;:0},{&quot;brightness&quot;:0.4000000059604645,&quot;colorType&quot;:1,&quot;foreColorIndex&quot;:5,&quot;pos&quot;:0,&quot;transparency&quot;:0},{&quot;brightness&quot;:0,&quot;colorType&quot;:1,&quot;foreColorIndex&quot;:5,&quot;pos&quot;:0.33000001311302185,&quot;transparency&quot;:0}],&quot;type&quot;:3},&quot;glow&quot;:{&quot;colorType&quot;:0},&quot;line&quot;:{&quot;type&quot;:0},&quot;shadow&quot;:{&quot;brightness&quot;:0,&quot;colorType&quot;:1,&quot;foreColorIndex&quot;:5,&quot;transparency&quot;:0.7200000286102295},&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2"/>
  <p:tag name="KSO_WM_UNIT_TEXT_FILL_TYPE" val="1"/>
  <p:tag name="KSO_WM_UNIT_USESOURCEFORMAT_APPLY" val="0"/>
</p:tagLst>
</file>

<file path=ppt/tags/tag57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447_3*l_h_f*1_1_1"/>
  <p:tag name="KSO_WM_TEMPLATE_CATEGORY" val="diagram"/>
  <p:tag name="KSO_WM_TEMPLATE_INDEX" val="20231447"/>
  <p:tag name="KSO_WM_UNIT_LAYERLEVEL" val="1_1_1"/>
  <p:tag name="KSO_WM_TAG_VERSION" val="3.0"/>
  <p:tag name="KSO_WM_BEAUTIFY_FLAG" val=""/>
  <p:tag name="KSO_WM_UNIT_TEXT_FILL_FORE_SCHEMECOLOR_INDEX_BRIGHTNESS" val="0.15"/>
  <p:tag name="KSO_WM_UNIT_TEXT_FILL_TYPE" val="1"/>
  <p:tag name="KSO_WM_DIAGRAM_VERSION" val="3"/>
  <p:tag name="KSO_WM_DIAGRAM_COLOR_TRICK" val="1"/>
  <p:tag name="KSO_WM_DIAGRAM_COLOR_TEXT_CAN_REMOVE" val="n"/>
  <p:tag name="KSO_WM_DIAGRAM_GROUP_CODE" val="l1-1"/>
  <p:tag name="KSO_WM_UNIT_PRESET_TEXT" val="单击此处输入你的项正文，请阐述观点"/>
  <p:tag name="KSO_WM_DIAGRAM_MAX_ITEMCNT" val="6"/>
  <p:tag name="KSO_WM_DIAGRAM_MIN_ITEMCNT" val="2"/>
  <p:tag name="KSO_WM_DIAGRAM_VIRTUALLY_FRAME" val="{&quot;height&quot;:185.1428346456693,&quot;width&quot;:862.925669291338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577.xml><?xml version="1.0" encoding="utf-8"?>
<p:tagLst xmlns:p="http://schemas.openxmlformats.org/presentationml/2006/main">
  <p:tag name="KSO_WM_SPECIAL_SOURCE" val="bdnull"/>
</p:tagLst>
</file>

<file path=ppt/tags/tag578.xml><?xml version="1.0" encoding="utf-8"?>
<p:tagLst xmlns:p="http://schemas.openxmlformats.org/presentationml/2006/main">
  <p:tag name="KSO_WM_BEAUTIFY_FLAG" val=""/>
</p:tagLst>
</file>

<file path=ppt/tags/tag5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
  <p:tag name="KSO_WM_UNIT_ID" val="diagram20231444_3*l_i*1_1"/>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999999761581421},{&quot;brightness&quot;:0,&quot;colorType&quot;:1,&quot;foreColorIndex&quot;:5,&quot;pos&quot;:0.25,&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5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11"/>
  <p:tag name="KSO_WM_UNIT_LAYERLEVEL" val="1"/>
  <p:tag name="KSO_WM_TAG_VERSION" val="1.0"/>
  <p:tag name="KSO_WM_UNIT_TYPE" val="i"/>
  <p:tag name="KSO_WM_UNIT_INDEX" val="11"/>
</p:tagLst>
</file>

<file path=ppt/tags/tag5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
  <p:tag name="KSO_WM_UNIT_ID" val="diagram20231444_3*l_i*1_2"/>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999999761581421},{&quot;brightness&quot;:0,&quot;colorType&quot;:1,&quot;foreColorIndex&quot;:5,&quot;pos&quot;:0.25,&quot;transparency&quot;:1}],&quot;type&quot;:3},&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5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3"/>
  <p:tag name="KSO_WM_UNIT_ID" val="diagram20231444_3*l_i*1_3"/>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00000011920929},{&quot;brightness&quot;:0,&quot;colorType&quot;:1,&quot;foreColorIndex&quot;:5,&quot;pos&quot;:0,&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5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4"/>
  <p:tag name="KSO_WM_UNIT_ID" val="diagram20231444_3*l_i*1_4"/>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00000011920929},{&quot;brightness&quot;:0,&quot;colorType&quot;:1,&quot;foreColorIndex&quot;:5,&quot;pos&quot;:0,&quot;transparency&quot;:1}],&quot;type&quot;:3},&quot;glow&quot;:{&quot;colorType&quot;:0},&quot;line&quot;:{&quot;solidLine&quot;:{&quot;brightness&quot;:0,&quot;colorType&quot;:1,&quot;foreColorIndex&quot;:5,&quot;transparency&quot;:0.85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5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5"/>
  <p:tag name="KSO_WM_UNIT_ID" val="diagram20231444_3*l_i*1_5"/>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60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5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6"/>
  <p:tag name="KSO_WM_UNIT_ID" val="diagram20231444_3*l_i*1_6"/>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5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7"/>
  <p:tag name="KSO_WM_UNIT_ID" val="diagram20231444_3*l_i*1_7"/>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5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8"/>
  <p:tag name="KSO_WM_UNIT_ID" val="diagram20231444_3*l_i*1_8"/>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5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9"/>
  <p:tag name="KSO_WM_UNIT_ID" val="diagram20231444_3*l_i*1_9"/>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5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0"/>
  <p:tag name="KSO_WM_UNIT_ID" val="diagram20231444_3*l_i*1_10"/>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5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1"/>
  <p:tag name="KSO_WM_UNIT_ID" val="diagram20231444_3*l_i*1_11"/>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5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12"/>
  <p:tag name="KSO_WM_UNIT_LAYERLEVEL" val="1"/>
  <p:tag name="KSO_WM_TAG_VERSION" val="1.0"/>
  <p:tag name="KSO_WM_UNIT_TYPE" val="i"/>
  <p:tag name="KSO_WM_UNIT_INDEX" val="12"/>
</p:tagLst>
</file>

<file path=ppt/tags/tag5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2"/>
  <p:tag name="KSO_WM_UNIT_ID" val="diagram20231444_3*l_i*1_12"/>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5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3"/>
  <p:tag name="KSO_WM_UNIT_ID" val="diagram20231444_3*l_i*1_13"/>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5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4"/>
  <p:tag name="KSO_WM_UNIT_ID" val="diagram20231444_3*l_i*1_14"/>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5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5"/>
  <p:tag name="KSO_WM_UNIT_ID" val="diagram20231444_3*l_i*1_15"/>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5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6"/>
  <p:tag name="KSO_WM_UNIT_ID" val="diagram20231444_3*l_i*1_16"/>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5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7"/>
  <p:tag name="KSO_WM_UNIT_ID" val="diagram20231444_3*l_i*1_17"/>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5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8"/>
  <p:tag name="KSO_WM_UNIT_ID" val="diagram20231444_3*l_i*1_18"/>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5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9"/>
  <p:tag name="KSO_WM_UNIT_ID" val="diagram20231444_3*l_i*1_19"/>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5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0"/>
  <p:tag name="KSO_WM_UNIT_ID" val="diagram20231444_3*l_i*1_20"/>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5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1"/>
  <p:tag name="KSO_WM_UNIT_ID" val="diagram20231444_3*l_i*1_21"/>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6"/>
  <p:tag name="KSO_WM_UNIT_ID" val="_1*i*6"/>
  <p:tag name="KSO_WM_UNIT_LAYERLEVEL" val="1"/>
  <p:tag name="KSO_WM_TAG_VERSION" val="1.0"/>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2"/>
  <p:tag name="KSO_WM_UNIT_ID" val="diagram20231444_3*l_i*1_22"/>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6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3"/>
  <p:tag name="KSO_WM_UNIT_ID" val="diagram20231444_3*l_i*1_23"/>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6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4"/>
  <p:tag name="KSO_WM_UNIT_ID" val="diagram20231444_3*l_i*1_24"/>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6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5"/>
  <p:tag name="KSO_WM_UNIT_ID" val="diagram20231444_3*l_i*1_25"/>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25,&quot;colorType&quot;:1,&quot;foreColorIndex&quot;:5,&quot;pos&quot;:0.9200000166893005,&quot;transparency&quot;:0},{&quot;brightness&quot;:0.800000011920929,&quot;colorType&quot;:1,&quot;foreColorIndex&quot;:5,&quot;pos&quot;:0,&quot;transparency&quot;:0},{&quot;brightness&quot;:0.4000000059604645,&quot;colorType&quot;:1,&quot;foreColorIndex&quot;:5,&quot;pos&quot;:0.4000000059604645,&quot;transparency&quot;:0},{&quot;brightness&quot;:0,&quot;colorType&quot;:1,&quot;foreColorIndex&quot;:5,&quot;pos&quot;:0.6399999856948853,&quot;transparency&quot;:0}],&quot;type&quot;:3},&quot;glow&quot;:{&quot;colorType&quot;:0},&quot;line&quot;:{&quot;type&quot;:0},&quot;shadow&quot;:{&quot;brightness&quot;:0,&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13"/>
  <p:tag name="KSO_WM_UNIT_TEXT_FILL_TYPE" val="1"/>
  <p:tag name="KSO_WM_UNIT_USESOURCEFORMAT_APPLY" val="0"/>
</p:tagLst>
</file>

<file path=ppt/tags/tag60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444_3*l_h_f*1_1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60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444_3*l_h_f*1_4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60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1444_3*l_h_f*1_3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60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444_3*l_h_f*1_2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608.xml><?xml version="1.0" encoding="utf-8"?>
<p:tagLst xmlns:p="http://schemas.openxmlformats.org/presentationml/2006/main">
  <p:tag name="KSO_WM_SPECIAL_SOURCE" val="bdnull"/>
</p:tagLst>
</file>

<file path=ppt/tags/tag60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20_3*l_h_i*1_1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1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20_3*l_h_i*1_1_2"/>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5,&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11.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20_3*l_h_f*1_1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1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20_3*l_h_i*1_2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6,&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1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20_3*l_h_i*1_2_2"/>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6,&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14.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20_3*l_h_f*1_2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20_3*l_h_i*1_3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7,&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1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20_3*l_h_i*1_3_2"/>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7,&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17.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20_3*l_h_f*1_3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1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20_3*l_h_i*1_4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8,&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20_3*l_h_i*1_4_2"/>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8,&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20.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20_3*l_h_f*1_4_1"/>
  <p:tag name="KSO_WM_TEMPLATE_CATEGORY" val="diagram"/>
  <p:tag name="KSO_WM_TEMPLATE_INDEX" val="2023132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21.xml><?xml version="1.0" encoding="utf-8"?>
<p:tagLst xmlns:p="http://schemas.openxmlformats.org/presentationml/2006/main">
  <p:tag name="KSO_WM_SPECIAL_SOURCE" val="bdnull"/>
</p:tagLst>
</file>

<file path=ppt/tags/tag62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322_7*l_h_i*1_3_1"/>
  <p:tag name="KSO_WM_TEMPLATE_CATEGORY" val="diagram"/>
  <p:tag name="KSO_WM_TEMPLATE_INDEX" val="20231322"/>
  <p:tag name="KSO_WM_UNIT_LAYERLEVEL" val="1_1_1"/>
  <p:tag name="KSO_WM_TAG_VERSION" val="3.0"/>
  <p:tag name="KSO_WM_BEAUTIFY_FLAG" val="#wm#"/>
  <p:tag name="KSO_WM_UNIT_SUBTYPE" val="d"/>
  <p:tag name="KSO_WM_UNIT_TYPE" val="l_h_i"/>
  <p:tag name="KSO_WM_UNIT_INDEX" val="1_3_1"/>
  <p:tag name="KSO_WM_DIAGRAM_VERSION" val="3"/>
  <p:tag name="KSO_WM_DIAGRAM_COLOR_TEXT_CAN_REMOVE" val="n"/>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7,&quot;pos&quot;:0.6700000166893005,&quot;transparency&quot;:1},{&quot;brightness&quot;:0,&quot;colorType&quot;:1,&quot;foreColorIndex&quot;:7,&quot;pos&quot;:0.3400000035762787,&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7"/>
  <p:tag name="KSO_WM_UNIT_TEXT_FILL_TYPE" val="1"/>
  <p:tag name="KSO_WM_UNIT_USESOURCEFORMAT_APPLY" val="0"/>
</p:tagLst>
</file>

<file path=ppt/tags/tag62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322_7*l_h_i*1_7_1"/>
  <p:tag name="KSO_WM_TEMPLATE_CATEGORY" val="diagram"/>
  <p:tag name="KSO_WM_TEMPLATE_INDEX" val="20231322"/>
  <p:tag name="KSO_WM_UNIT_LAYERLEVEL" val="1_1_1"/>
  <p:tag name="KSO_WM_TAG_VERSION" val="3.0"/>
  <p:tag name="KSO_WM_BEAUTIFY_FLAG" val="#wm#"/>
  <p:tag name="KSO_WM_UNIT_SUBTYPE" val="d"/>
  <p:tag name="KSO_WM_UNIT_TYPE" val="l_h_i"/>
  <p:tag name="KSO_WM_UNIT_INDEX" val="1_7_1"/>
  <p:tag name="KSO_WM_DIAGRAM_VERSION" val="3"/>
  <p:tag name="KSO_WM_DIAGRAM_COLOR_TEXT_CAN_REMOVE" val="n"/>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6700000166893005,&quot;transparency&quot;:1},{&quot;brightness&quot;:0,&quot;colorType&quot;:1,&quot;foreColorIndex&quot;:5,&quot;pos&quot;:0.3400000035762787,&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0"/>
</p:tagLst>
</file>

<file path=ppt/tags/tag624.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22_7*l_h_f*1_3_1"/>
  <p:tag name="KSO_WM_TEMPLATE_CATEGORY" val="diagram"/>
  <p:tag name="KSO_WM_TEMPLATE_INDEX" val="20231322"/>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25.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7_1"/>
  <p:tag name="KSO_WM_UNIT_ID" val="diagram20231322_7*l_h_f*1_7_1"/>
  <p:tag name="KSO_WM_TEMPLATE_CATEGORY" val="diagram"/>
  <p:tag name="KSO_WM_TEMPLATE_INDEX" val="20231322"/>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2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322_7*l_h_i*1_1_1"/>
  <p:tag name="KSO_WM_TEMPLATE_CATEGORY" val="diagram"/>
  <p:tag name="KSO_WM_TEMPLATE_INDEX" val="20231322"/>
  <p:tag name="KSO_WM_UNIT_LAYERLEVEL" val="1_1_1"/>
  <p:tag name="KSO_WM_TAG_VERSION" val="3.0"/>
  <p:tag name="KSO_WM_BEAUTIFY_FLAG" val="#wm#"/>
  <p:tag name="KSO_WM_UNIT_SUBTYPE" val="d"/>
  <p:tag name="KSO_WM_UNIT_TYPE" val="l_h_i"/>
  <p:tag name="KSO_WM_UNIT_INDEX" val="1_1_1"/>
  <p:tag name="KSO_WM_DIAGRAM_VERSION" val="3"/>
  <p:tag name="KSO_WM_DIAGRAM_COLOR_TEXT_CAN_REMOVE" val="n"/>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5,&quot;pos&quot;:0.6700000166893005,&quot;transparency&quot;:1},{&quot;brightness&quot;:0,&quot;colorType&quot;:1,&quot;foreColorIndex&quot;:5,&quot;pos&quot;:0.3400000035762787,&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5"/>
  <p:tag name="KSO_WM_UNIT_TEXT_FILL_TYPE" val="1"/>
  <p:tag name="KSO_WM_UNIT_USESOURCEFORMAT_APPLY" val="0"/>
</p:tagLst>
</file>

<file path=ppt/tags/tag62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322_7*l_h_i*1_5_1"/>
  <p:tag name="KSO_WM_TEMPLATE_CATEGORY" val="diagram"/>
  <p:tag name="KSO_WM_TEMPLATE_INDEX" val="20231322"/>
  <p:tag name="KSO_WM_UNIT_LAYERLEVEL" val="1_1_1"/>
  <p:tag name="KSO_WM_TAG_VERSION" val="3.0"/>
  <p:tag name="KSO_WM_BEAUTIFY_FLAG" val="#wm#"/>
  <p:tag name="KSO_WM_UNIT_SUBTYPE" val="d"/>
  <p:tag name="KSO_WM_UNIT_TYPE" val="l_h_i"/>
  <p:tag name="KSO_WM_UNIT_INDEX" val="1_5_1"/>
  <p:tag name="KSO_WM_DIAGRAM_VERSION" val="3"/>
  <p:tag name="KSO_WM_DIAGRAM_COLOR_TEXT_CAN_REMOVE" val="n"/>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9,&quot;pos&quot;:0.6700000166893005,&quot;transparency&quot;:1},{&quot;brightness&quot;:0,&quot;colorType&quot;:1,&quot;foreColorIndex&quot;:9,&quot;pos&quot;:0.3400000035762787,&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9"/>
  <p:tag name="KSO_WM_UNIT_TEXT_FILL_TYPE" val="1"/>
  <p:tag name="KSO_WM_UNIT_USESOURCEFORMAT_APPLY" val="0"/>
</p:tagLst>
</file>

<file path=ppt/tags/tag628.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22_7*l_h_f*1_1_1"/>
  <p:tag name="KSO_WM_TEMPLATE_CATEGORY" val="diagram"/>
  <p:tag name="KSO_WM_TEMPLATE_INDEX" val="20231322"/>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29.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diagram20231322_7*l_h_f*1_5_1"/>
  <p:tag name="KSO_WM_TEMPLATE_CATEGORY" val="diagram"/>
  <p:tag name="KSO_WM_TEMPLATE_INDEX" val="20231322"/>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5*i*1"/>
  <p:tag name="KSO_WM_UNIT_LAYERLEVEL" val="1"/>
  <p:tag name="KSO_WM_TAG_VERSION" val="1.0"/>
</p:tagLst>
</file>

<file path=ppt/tags/tag63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322_7*l_h_i*1_2_1"/>
  <p:tag name="KSO_WM_TEMPLATE_CATEGORY" val="diagram"/>
  <p:tag name="KSO_WM_TEMPLATE_INDEX" val="20231322"/>
  <p:tag name="KSO_WM_UNIT_LAYERLEVEL" val="1_1_1"/>
  <p:tag name="KSO_WM_TAG_VERSION" val="3.0"/>
  <p:tag name="KSO_WM_BEAUTIFY_FLAG" val="#wm#"/>
  <p:tag name="KSO_WM_UNIT_SUBTYPE" val="d"/>
  <p:tag name="KSO_WM_UNIT_TYPE" val="l_h_i"/>
  <p:tag name="KSO_WM_UNIT_INDEX" val="1_2_1"/>
  <p:tag name="KSO_WM_DIAGRAM_VERSION" val="3"/>
  <p:tag name="KSO_WM_DIAGRAM_COLOR_TEXT_CAN_REMOVE" val="n"/>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6,&quot;pos&quot;:0.6700000166893005,&quot;transparency&quot;:1},{&quot;brightness&quot;:0,&quot;colorType&quot;:1,&quot;foreColorIndex&quot;:6,&quot;pos&quot;:0.3400000035762787,&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6"/>
  <p:tag name="KSO_WM_UNIT_TEXT_FILL_TYPE" val="1"/>
  <p:tag name="KSO_WM_UNIT_USESOURCEFORMAT_APPLY" val="0"/>
</p:tagLst>
</file>

<file path=ppt/tags/tag6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322_7*l_h_i*1_6_1"/>
  <p:tag name="KSO_WM_TEMPLATE_CATEGORY" val="diagram"/>
  <p:tag name="KSO_WM_TEMPLATE_INDEX" val="20231322"/>
  <p:tag name="KSO_WM_UNIT_LAYERLEVEL" val="1_1_1"/>
  <p:tag name="KSO_WM_TAG_VERSION" val="3.0"/>
  <p:tag name="KSO_WM_BEAUTIFY_FLAG" val="#wm#"/>
  <p:tag name="KSO_WM_UNIT_SUBTYPE" val="d"/>
  <p:tag name="KSO_WM_UNIT_TYPE" val="l_h_i"/>
  <p:tag name="KSO_WM_UNIT_INDEX" val="1_6_1"/>
  <p:tag name="KSO_WM_DIAGRAM_VERSION" val="3"/>
  <p:tag name="KSO_WM_DIAGRAM_COLOR_TEXT_CAN_REMOVE" val="n"/>
  <p:tag name="KSO_WM_UNIT_TEXT_FILL_FORE_SCHEMECOLOR_INDEX" val="10"/>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10,&quot;pos&quot;:0,&quot;transparency&quot;:0},{&quot;brightness&quot;:0,&quot;colorType&quot;:1,&quot;foreColorIndex&quot;:10,&quot;pos&quot;:0.6700000166893005,&quot;transparency&quot;:1},{&quot;brightness&quot;:0,&quot;colorType&quot;:1,&quot;foreColorIndex&quot;:10,&quot;pos&quot;:0.3400000035762787,&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TYPE" val="1"/>
  <p:tag name="KSO_WM_UNIT_USESOURCEFORMAT_APPLY" val="0"/>
</p:tagLst>
</file>

<file path=ppt/tags/tag632.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22_7*l_h_f*1_2_1"/>
  <p:tag name="KSO_WM_TEMPLATE_CATEGORY" val="diagram"/>
  <p:tag name="KSO_WM_TEMPLATE_INDEX" val="20231322"/>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33.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6_1"/>
  <p:tag name="KSO_WM_UNIT_ID" val="diagram20231322_7*l_h_f*1_6_1"/>
  <p:tag name="KSO_WM_TEMPLATE_CATEGORY" val="diagram"/>
  <p:tag name="KSO_WM_TEMPLATE_INDEX" val="20231322"/>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322_7*l_h_i*1_4_1"/>
  <p:tag name="KSO_WM_TEMPLATE_CATEGORY" val="diagram"/>
  <p:tag name="KSO_WM_TEMPLATE_INDEX" val="20231322"/>
  <p:tag name="KSO_WM_UNIT_LAYERLEVEL" val="1_1_1"/>
  <p:tag name="KSO_WM_TAG_VERSION" val="3.0"/>
  <p:tag name="KSO_WM_BEAUTIFY_FLAG" val="#wm#"/>
  <p:tag name="KSO_WM_UNIT_SUBTYPE" val="d"/>
  <p:tag name="KSO_WM_UNIT_TYPE" val="l_h_i"/>
  <p:tag name="KSO_WM_UNIT_INDEX" val="1_4_1"/>
  <p:tag name="KSO_WM_DIAGRAM_VERSION" val="3"/>
  <p:tag name="KSO_WM_DIAGRAM_COLOR_TEXT_CAN_REMOVE" val="n"/>
  <p:tag name="KSO_WM_UNIT_TEXT_FILL_FORE_SCHEMECOLOR_INDEX" val="8"/>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8,&quot;pos&quot;:0,&quot;transparency&quot;:0},{&quot;brightness&quot;:0,&quot;colorType&quot;:1,&quot;foreColorIndex&quot;:8,&quot;pos&quot;:0.6700000166893005,&quot;transparency&quot;:1},{&quot;brightness&quot;:0,&quot;colorType&quot;:1,&quot;foreColorIndex&quot;:8,&quot;pos&quot;:0.3400000035762787,&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TYPE" val="1"/>
  <p:tag name="KSO_WM_UNIT_USESOURCEFORMAT_APPLY" val="0"/>
</p:tagLst>
</file>

<file path=ppt/tags/tag6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1322_7*l_h_i*1_8_1"/>
  <p:tag name="KSO_WM_TEMPLATE_CATEGORY" val="diagram"/>
  <p:tag name="KSO_WM_TEMPLATE_INDEX" val="20231322"/>
  <p:tag name="KSO_WM_UNIT_LAYERLEVEL" val="1_1_1"/>
  <p:tag name="KSO_WM_TAG_VERSION" val="3.0"/>
  <p:tag name="KSO_WM_BEAUTIFY_FLAG" val="#wm#"/>
  <p:tag name="KSO_WM_UNIT_SUBTYPE" val="d"/>
  <p:tag name="KSO_WM_UNIT_TYPE" val="l_h_i"/>
  <p:tag name="KSO_WM_UNIT_INDEX" val="1_8_1"/>
  <p:tag name="KSO_WM_DIAGRAM_VERSION" val="3"/>
  <p:tag name="KSO_WM_DIAGRAM_COLOR_TEXT_CAN_REMOVE" val="n"/>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quot;colorType&quot;:1,&quot;foreColorIndex&quot;:6,&quot;pos&quot;:0.6700000166893005,&quot;transparency&quot;:1},{&quot;brightness&quot;:0,&quot;colorType&quot;:1,&quot;foreColorIndex&quot;:6,&quot;pos&quot;:0.3400000035762787,&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6"/>
  <p:tag name="KSO_WM_UNIT_TEXT_FILL_TYPE" val="1"/>
  <p:tag name="KSO_WM_UNIT_USESOURCEFORMAT_APPLY" val="0"/>
</p:tagLst>
</file>

<file path=ppt/tags/tag63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22_7*l_h_f*1_4_1"/>
  <p:tag name="KSO_WM_TEMPLATE_CATEGORY" val="diagram"/>
  <p:tag name="KSO_WM_TEMPLATE_INDEX" val="20231322"/>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37.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8_1"/>
  <p:tag name="KSO_WM_UNIT_ID" val="diagram20231322_7*l_h_f*1_8_1"/>
  <p:tag name="KSO_WM_TEMPLATE_CATEGORY" val="diagram"/>
  <p:tag name="KSO_WM_TEMPLATE_INDEX" val="20231322"/>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
  <p:tag name="KSO_WM_DIAGRAM_MAX_ITEMCNT" val="8"/>
  <p:tag name="KSO_WM_DIAGRAM_MIN_ITEMCNT" val="2"/>
  <p:tag name="KSO_WM_DIAGRAM_VIRTUALLY_FRAME" val="{&quot;height&quot;:366.232125984252,&quot;width&quot;:809.035984251968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38.xml><?xml version="1.0" encoding="utf-8"?>
<p:tagLst xmlns:p="http://schemas.openxmlformats.org/presentationml/2006/main">
  <p:tag name="KSO_WM_SPECIAL_SOURCE" val="bdnull"/>
</p:tagLst>
</file>

<file path=ppt/tags/tag63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01_3*l_h_i*1_3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1.0"/>
  <p:tag name="KSO_WM_BEAUTIFY_FLAG" val="#wm#"/>
  <p:tag name="KSO_WM_UNIT_PRESET_TEXT" val="单击此处编辑母版文本样式&#10;第二级&#10;第三级&#10;第四级&#10;第五级"/>
</p:tagLst>
</file>

<file path=ppt/tags/tag64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01_3*l_h_i*1_1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64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301_3*l_h_i*1_1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5,&quot;transparency&quot;:0},&quot;type&quot;:1},&quot;glow&quot;:{&quot;colorType&quot;:0},&quot;line&quot;:{&quot;type&quot;:0},&quot;shadow&quot;:{&quot;brightness&quot;:0,&quot;colorType&quot;:1,&quot;foreColorIndex&quot;:5,&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2"/>
  <p:tag name="KSO_WM_UNIT_TEXT_FILL_TYPE" val="1"/>
  <p:tag name="KSO_WM_UNIT_USESOURCEFORMAT_APPLY" val="0"/>
</p:tagLst>
</file>

<file path=ppt/tags/tag64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01_3*l_h_i*1_1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43.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01_3*l_h_f*1_1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6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01_3*l_h_i*1_2_2"/>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64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301_3*l_h_i*1_2_3"/>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6,&quot;transparency&quot;:0},&quot;type&quot;:1},&quot;glow&quot;:{&quot;colorType&quot;:0},&quot;line&quot;:{&quot;type&quot;:0},&quot;shadow&quot;:{&quot;brightness&quot;:0,&quot;colorType&quot;:1,&quot;foreColorIndex&quot;:6,&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6"/>
  <p:tag name="KSO_WM_UNIT_TEXT_FILL_FORE_SCHEMECOLOR_INDEX" val="2"/>
  <p:tag name="KSO_WM_UNIT_TEXT_FILL_TYPE" val="1"/>
  <p:tag name="KSO_WM_UNIT_USESOURCEFORMAT_APPLY" val="0"/>
</p:tagLst>
</file>

<file path=ppt/tags/tag64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01_3*l_h_i*1_2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47.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01_3*l_h_f*1_2_1"/>
  <p:tag name="KSO_WM_TEMPLATE_CATEGORY" val="diagram"/>
  <p:tag name="KSO_WM_TEMPLATE_INDEX" val="20231301"/>
  <p:tag name="KSO_WM_UNIT_LAYERLEVEL" val="1_1_1"/>
  <p:tag name="KSO_WM_TAG_VERSION" val="3.0"/>
  <p:tag name="KSO_WM_BEAUTIFY_FLAG" val="#wm#"/>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648.xml><?xml version="1.0" encoding="utf-8"?>
<p:tagLst xmlns:p="http://schemas.openxmlformats.org/presentationml/2006/main">
  <p:tag name="KSO_WM_SPECIAL_SOURCE" val="bdnull"/>
</p:tagLst>
</file>

<file path=ppt/tags/tag64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2"/>
</p:tagLst>
</file>

<file path=ppt/tags/tag6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1.0"/>
  <p:tag name="KSO_WM_BEAUTIFY_FLAG" val="#wm#"/>
  <p:tag name="KSO_WM_UNIT_PRESET_TEXT" val="单击此处编辑母版文本样式&#10;第二级&#10;第三级&#10;第四级&#10;第五级"/>
</p:tagLst>
</file>

<file path=ppt/tags/tag650.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651.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custom20230251_5*b*1"/>
  <p:tag name="KSO_WM_TEMPLATE_CATEGORY" val="custom"/>
  <p:tag name="KSO_WM_TEMPLATE_INDEX" val="20230251"/>
  <p:tag name="KSO_WM_UNIT_LAYERLEVEL" val="1"/>
  <p:tag name="KSO_WM_TAG_VERSION" val="1.0"/>
  <p:tag name="KSO_WM_BEAUTIFY_FLAG" val="#wm#"/>
  <p:tag name="KSO_WM_DIAGRAM_GROUP_CODE" val="l1-1"/>
  <p:tag name="KSO_WM_UNIT_PRESET_TEXT" val="CONTENTS"/>
  <p:tag name="KSO_WM_UNIT_TEXT_FILL_FORE_SCHEMECOLOR_INDEX" val="5"/>
  <p:tag name="KSO_WM_UNIT_TEXT_FILL_TYPE" val="1"/>
  <p:tag name="KSO_WM_UNIT_TEXT_SHADOW_SCHEMECOLOR_INDEX" val="5"/>
  <p:tag name="KSO_WM_UNIT_USESOURCEFORMAT_APPLY" val="0"/>
</p:tagLst>
</file>

<file path=ppt/tags/tag652.xml><?xml version="1.0" encoding="utf-8"?>
<p:tagLst xmlns:p="http://schemas.openxmlformats.org/presentationml/2006/main">
  <p:tag name="KSO_WM_UNIT_ISCONTENTSTITLE" val="1"/>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5*a*1"/>
  <p:tag name="KSO_WM_TEMPLATE_CATEGORY" val="custom"/>
  <p:tag name="KSO_WM_TEMPLATE_INDEX" val="20230251"/>
  <p:tag name="KSO_WM_UNIT_LAYERLEVEL" val="1"/>
  <p:tag name="KSO_WM_TAG_VERSION" val="1.0"/>
  <p:tag name="KSO_WM_BEAUTIFY_FLAG" val="#wm#"/>
  <p:tag name="KSO_WM_DIAGRAM_GROUP_CODE" val="l1-1"/>
  <p:tag name="KSO_WM_UNIT_PRESET_TEXT" val="目录"/>
  <p:tag name="KSO_WM_UNIT_TEXT_FILL_FORE_SCHEMECOLOR_INDEX" val="13"/>
  <p:tag name="KSO_WM_UNIT_TEXT_FILL_TYPE" val="1"/>
  <p:tag name="KSO_WM_UNIT_USESOURCEFORMAT_APPLY" val="0"/>
</p:tagLst>
</file>

<file path=ppt/tags/tag6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0979_5*l_h_i*1_1_1"/>
  <p:tag name="KSO_WM_TEMPLATE_CATEGORY" val="custom"/>
  <p:tag name="KSO_WM_TEMPLATE_INDEX" val="20230979"/>
  <p:tag name="KSO_WM_UNIT_LAYERLEVEL" val="1_1_1"/>
  <p:tag name="KSO_WM_TAG_VERSION" val="1.0"/>
  <p:tag name="KSO_WM_BEAUTIFY_FLAG" val=""/>
  <p:tag name="KSO_WM_DIAGRAM_VERSION" val="3"/>
  <p:tag name="KSO_WM_DIAGRAM_COLOR_TRICK" val="1"/>
  <p:tag name="KSO_WM_DIAGRAM_COLOR_TEXT_CAN_REMOVE" val="n"/>
  <p:tag name="KSO_WM_DIAGRAM_GROUP_CODE" val="l1-1"/>
  <p:tag name="KSO_WM_UNIT_PRESET_TEXT" val="1"/>
  <p:tag name="KSO_WM_DIAGRAM_MAX_ITEMCNT" val="6"/>
  <p:tag name="KSO_WM_DIAGRAM_MIN_ITEMCNT" val="2"/>
  <p:tag name="KSO_WM_DIAGRAM_VIRTUALLY_FRAME" val="{&quot;height&quot;:428.8,&quot;width&quot;:435}"/>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7"/>
  <p:tag name="KSO_WM_UNIT_FILL_TYPE" val="1"/>
  <p:tag name="KSO_WM_UNIT_TEXT_FILL_FORE_SCHEMECOLOR_INDEX" val="2"/>
  <p:tag name="KSO_WM_UNIT_TEXT_FILL_TYPE" val="1"/>
  <p:tag name="KSO_WM_UNIT_USESOURCEFORMAT_APPLY" val="0"/>
</p:tagLst>
</file>

<file path=ppt/tags/tag65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0979_5*l_h_a*1_1_1"/>
  <p:tag name="KSO_WM_TEMPLATE_CATEGORY" val="custom"/>
  <p:tag name="KSO_WM_TEMPLATE_INDEX" val="20230979"/>
  <p:tag name="KSO_WM_UNIT_LAYERLEVEL" val="1_1_1"/>
  <p:tag name="KSO_WM_TAG_VERSION" val="1.0"/>
  <p:tag name="KSO_WM_BEAUTIFY_FLAG" val=""/>
  <p:tag name="KSO_WM_DIAGRAM_VERSION" val="3"/>
  <p:tag name="KSO_WM_DIAGRAM_COLOR_TRICK" val="1"/>
  <p:tag name="KSO_WM_DIAGRAM_COLOR_TEXT_CAN_REMOVE" val="n"/>
  <p:tag name="KSO_WM_DIAGRAM_GROUP_CODE" val="l1-1"/>
  <p:tag name="KSO_WM_UNIT_PRESET_TEXT" val="单击添加目录项标题"/>
  <p:tag name="KSO_WM_DIAGRAM_MAX_ITEMCNT" val="6"/>
  <p:tag name="KSO_WM_DIAGRAM_MIN_ITEMCNT" val="2"/>
  <p:tag name="KSO_WM_DIAGRAM_VIRTUALLY_FRAME" val="{&quot;height&quot;:428.8,&quot;width&quot;:43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8"/>
  <p:tag name="KSO_WM_UNIT_TEXT_FILL_TYPE" val="1"/>
  <p:tag name="KSO_WM_UNIT_USESOURCEFORMAT_APPLY" val="0"/>
</p:tagLst>
</file>

<file path=ppt/tags/tag6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0979_5*l_h_i*1_2_1"/>
  <p:tag name="KSO_WM_TEMPLATE_CATEGORY" val="custom"/>
  <p:tag name="KSO_WM_TEMPLATE_INDEX" val="20230979"/>
  <p:tag name="KSO_WM_UNIT_LAYERLEVEL" val="1_1_1"/>
  <p:tag name="KSO_WM_TAG_VERSION" val="1.0"/>
  <p:tag name="KSO_WM_BEAUTIFY_FLAG" val=""/>
  <p:tag name="KSO_WM_DIAGRAM_VERSION" val="3"/>
  <p:tag name="KSO_WM_DIAGRAM_COLOR_TRICK" val="1"/>
  <p:tag name="KSO_WM_DIAGRAM_COLOR_TEXT_CAN_REMOVE" val="n"/>
  <p:tag name="KSO_WM_DIAGRAM_GROUP_CODE" val="l1-1"/>
  <p:tag name="KSO_WM_UNIT_PRESET_TEXT" val="2"/>
  <p:tag name="KSO_WM_DIAGRAM_MAX_ITEMCNT" val="6"/>
  <p:tag name="KSO_WM_DIAGRAM_MIN_ITEMCNT" val="2"/>
  <p:tag name="KSO_WM_DIAGRAM_VIRTUALLY_FRAME" val="{&quot;height&quot;:428.8,&quot;width&quot;:435}"/>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7"/>
  <p:tag name="KSO_WM_UNIT_FILL_TYPE" val="1"/>
  <p:tag name="KSO_WM_UNIT_TEXT_FILL_FORE_SCHEMECOLOR_INDEX" val="2"/>
  <p:tag name="KSO_WM_UNIT_TEXT_FILL_TYPE" val="1"/>
  <p:tag name="KSO_WM_UNIT_USESOURCEFORMAT_APPLY" val="0"/>
</p:tagLst>
</file>

<file path=ppt/tags/tag65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0979_5*l_h_a*1_2_1"/>
  <p:tag name="KSO_WM_TEMPLATE_CATEGORY" val="custom"/>
  <p:tag name="KSO_WM_TEMPLATE_INDEX" val="20230979"/>
  <p:tag name="KSO_WM_UNIT_LAYERLEVEL" val="1_1_1"/>
  <p:tag name="KSO_WM_TAG_VERSION" val="1.0"/>
  <p:tag name="KSO_WM_BEAUTIFY_FLAG" val=""/>
  <p:tag name="KSO_WM_DIAGRAM_VERSION" val="3"/>
  <p:tag name="KSO_WM_DIAGRAM_COLOR_TRICK" val="1"/>
  <p:tag name="KSO_WM_DIAGRAM_COLOR_TEXT_CAN_REMOVE" val="n"/>
  <p:tag name="KSO_WM_DIAGRAM_GROUP_CODE" val="l1-1"/>
  <p:tag name="KSO_WM_UNIT_PRESET_TEXT" val="单击添加目录项标题"/>
  <p:tag name="KSO_WM_DIAGRAM_MAX_ITEMCNT" val="6"/>
  <p:tag name="KSO_WM_DIAGRAM_MIN_ITEMCNT" val="2"/>
  <p:tag name="KSO_WM_DIAGRAM_VIRTUALLY_FRAME" val="{&quot;height&quot;:428.8,&quot;width&quot;:43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8"/>
  <p:tag name="KSO_WM_UNIT_TEXT_FILL_TYPE" val="1"/>
  <p:tag name="KSO_WM_UNIT_USESOURCEFORMAT_APPLY" val="0"/>
</p:tagLst>
</file>

<file path=ppt/tags/tag6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custom20230979_5*l_h_i*1_3_1"/>
  <p:tag name="KSO_WM_TEMPLATE_CATEGORY" val="custom"/>
  <p:tag name="KSO_WM_TEMPLATE_INDEX" val="20230979"/>
  <p:tag name="KSO_WM_UNIT_LAYERLEVEL" val="1_1_1"/>
  <p:tag name="KSO_WM_TAG_VERSION" val="1.0"/>
  <p:tag name="KSO_WM_BEAUTIFY_FLAG" val=""/>
  <p:tag name="KSO_WM_DIAGRAM_VERSION" val="3"/>
  <p:tag name="KSO_WM_DIAGRAM_COLOR_TRICK" val="1"/>
  <p:tag name="KSO_WM_DIAGRAM_COLOR_TEXT_CAN_REMOVE" val="n"/>
  <p:tag name="KSO_WM_DIAGRAM_GROUP_CODE" val="l1-1"/>
  <p:tag name="KSO_WM_UNIT_PRESET_TEXT" val="3"/>
  <p:tag name="KSO_WM_DIAGRAM_MAX_ITEMCNT" val="6"/>
  <p:tag name="KSO_WM_DIAGRAM_MIN_ITEMCNT" val="2"/>
  <p:tag name="KSO_WM_DIAGRAM_VIRTUALLY_FRAME" val="{&quot;height&quot;:428.8,&quot;width&quot;:435}"/>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7"/>
  <p:tag name="KSO_WM_UNIT_FILL_TYPE" val="1"/>
  <p:tag name="KSO_WM_UNIT_TEXT_FILL_FORE_SCHEMECOLOR_INDEX" val="2"/>
  <p:tag name="KSO_WM_UNIT_TEXT_FILL_TYPE" val="1"/>
  <p:tag name="KSO_WM_UNIT_USESOURCEFORMAT_APPLY" val="0"/>
</p:tagLst>
</file>

<file path=ppt/tags/tag65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custom20230979_5*l_h_a*1_3_1"/>
  <p:tag name="KSO_WM_TEMPLATE_CATEGORY" val="custom"/>
  <p:tag name="KSO_WM_TEMPLATE_INDEX" val="20230979"/>
  <p:tag name="KSO_WM_UNIT_LAYERLEVEL" val="1_1_1"/>
  <p:tag name="KSO_WM_TAG_VERSION" val="1.0"/>
  <p:tag name="KSO_WM_BEAUTIFY_FLAG" val=""/>
  <p:tag name="KSO_WM_DIAGRAM_VERSION" val="3"/>
  <p:tag name="KSO_WM_DIAGRAM_COLOR_TRICK" val="1"/>
  <p:tag name="KSO_WM_DIAGRAM_COLOR_TEXT_CAN_REMOVE" val="n"/>
  <p:tag name="KSO_WM_DIAGRAM_GROUP_CODE" val="l1-1"/>
  <p:tag name="KSO_WM_UNIT_PRESET_TEXT" val="单击添加目录项标题"/>
  <p:tag name="KSO_WM_DIAGRAM_MAX_ITEMCNT" val="6"/>
  <p:tag name="KSO_WM_DIAGRAM_MIN_ITEMCNT" val="2"/>
  <p:tag name="KSO_WM_DIAGRAM_VIRTUALLY_FRAME" val="{&quot;height&quot;:428.8,&quot;width&quot;:43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8"/>
  <p:tag name="KSO_WM_UNIT_TEXT_FILL_TYPE" val="1"/>
  <p:tag name="KSO_WM_UNIT_USESOURCEFORMAT_APPLY" val="0"/>
</p:tagLst>
</file>

<file path=ppt/tags/tag6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0979_5*l_h_i*1_4_1"/>
  <p:tag name="KSO_WM_TEMPLATE_CATEGORY" val="custom"/>
  <p:tag name="KSO_WM_TEMPLATE_INDEX" val="20230979"/>
  <p:tag name="KSO_WM_UNIT_LAYERLEVEL" val="1_1_1"/>
  <p:tag name="KSO_WM_TAG_VERSION" val="1.0"/>
  <p:tag name="KSO_WM_BEAUTIFY_FLAG" val=""/>
  <p:tag name="KSO_WM_DIAGRAM_VERSION" val="3"/>
  <p:tag name="KSO_WM_DIAGRAM_COLOR_TRICK" val="1"/>
  <p:tag name="KSO_WM_DIAGRAM_COLOR_TEXT_CAN_REMOVE" val="n"/>
  <p:tag name="KSO_WM_DIAGRAM_GROUP_CODE" val="l1-1"/>
  <p:tag name="KSO_WM_UNIT_PRESET_TEXT" val="4"/>
  <p:tag name="KSO_WM_DIAGRAM_MAX_ITEMCNT" val="6"/>
  <p:tag name="KSO_WM_DIAGRAM_MIN_ITEMCNT" val="2"/>
  <p:tag name="KSO_WM_DIAGRAM_VIRTUALLY_FRAME" val="{&quot;height&quot;:428.8,&quot;width&quot;:435}"/>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7"/>
  <p:tag name="KSO_WM_UNIT_FILL_TYPE" val="1"/>
  <p:tag name="KSO_WM_UNIT_TEXT_FILL_FORE_SCHEMECOLOR_INDEX" val="2"/>
  <p:tag name="KSO_WM_UNIT_TEXT_FILL_TYPE" val="1"/>
  <p:tag name="KSO_WM_UNIT_USESOURCEFORMAT_APPLY" val="0"/>
</p:tagLst>
</file>

<file path=ppt/tags/tag66.xml><?xml version="1.0" encoding="utf-8"?>
<p:tagLst xmlns:p="http://schemas.openxmlformats.org/presentationml/2006/main">
  <p:tag name="KSO_WM_UNIT_ISCONTENTSTITLE" val="0"/>
  <p:tag name="KSO_WM_UNIT_ISNUMDGMTITLE" val="0"/>
  <p:tag name="KSO_WM_UNIT_PRESET_TEXT" val="单击此处添加标题内容&#1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5*a*1"/>
  <p:tag name="KSO_WM_UNIT_LAYERLEVEL" val="1"/>
  <p:tag name="KSO_WM_TAG_VERSION" val="1.0"/>
  <p:tag name="KSO_WM_BEAUTIFY_FLAG" val="#wm#"/>
  <p:tag name="KSO_WM_UNIT_CONTENT_GROUP_TYPE" val="titlestyle"/>
</p:tagLst>
</file>

<file path=ppt/tags/tag66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979_5*l_h_a*1_4_1"/>
  <p:tag name="KSO_WM_TEMPLATE_CATEGORY" val="custom"/>
  <p:tag name="KSO_WM_TEMPLATE_INDEX" val="20230979"/>
  <p:tag name="KSO_WM_UNIT_LAYERLEVEL" val="1_1_1"/>
  <p:tag name="KSO_WM_TAG_VERSION" val="1.0"/>
  <p:tag name="KSO_WM_BEAUTIFY_FLAG" val=""/>
  <p:tag name="KSO_WM_DIAGRAM_VERSION" val="3"/>
  <p:tag name="KSO_WM_DIAGRAM_COLOR_TRICK" val="1"/>
  <p:tag name="KSO_WM_DIAGRAM_COLOR_TEXT_CAN_REMOVE" val="n"/>
  <p:tag name="KSO_WM_DIAGRAM_GROUP_CODE" val="l1-1"/>
  <p:tag name="KSO_WM_UNIT_PRESET_TEXT" val="单击添加目录项标题"/>
  <p:tag name="KSO_WM_DIAGRAM_MAX_ITEMCNT" val="6"/>
  <p:tag name="KSO_WM_DIAGRAM_MIN_ITEMCNT" val="2"/>
  <p:tag name="KSO_WM_DIAGRAM_VIRTUALLY_FRAME" val="{&quot;height&quot;:428.8,&quot;width&quot;:43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8"/>
  <p:tag name="KSO_WM_UNIT_TEXT_FILL_TYPE" val="1"/>
  <p:tag name="KSO_WM_UNIT_USESOURCEFORMAT_APPLY" val="0"/>
</p:tagLst>
</file>

<file path=ppt/tags/tag6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5_1"/>
  <p:tag name="KSO_WM_UNIT_ID" val="custom20230979_5*l_h_i*1_5_1"/>
  <p:tag name="KSO_WM_TEMPLATE_CATEGORY" val="custom"/>
  <p:tag name="KSO_WM_TEMPLATE_INDEX" val="20230979"/>
  <p:tag name="KSO_WM_UNIT_LAYERLEVEL" val="1_1_1"/>
  <p:tag name="KSO_WM_TAG_VERSION" val="1.0"/>
  <p:tag name="KSO_WM_BEAUTIFY_FLAG" val=""/>
  <p:tag name="KSO_WM_DIAGRAM_VERSION" val="3"/>
  <p:tag name="KSO_WM_DIAGRAM_COLOR_TRICK" val="1"/>
  <p:tag name="KSO_WM_DIAGRAM_COLOR_TEXT_CAN_REMOVE" val="n"/>
  <p:tag name="KSO_WM_DIAGRAM_GROUP_CODE" val="l1-1"/>
  <p:tag name="KSO_WM_UNIT_PRESET_TEXT" val="5"/>
  <p:tag name="KSO_WM_DIAGRAM_MAX_ITEMCNT" val="6"/>
  <p:tag name="KSO_WM_DIAGRAM_MIN_ITEMCNT" val="2"/>
  <p:tag name="KSO_WM_DIAGRAM_VIRTUALLY_FRAME" val="{&quot;height&quot;:428.8,&quot;width&quot;:435}"/>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7"/>
  <p:tag name="KSO_WM_UNIT_FILL_TYPE" val="1"/>
  <p:tag name="KSO_WM_UNIT_TEXT_FILL_FORE_SCHEMECOLOR_INDEX" val="2"/>
  <p:tag name="KSO_WM_UNIT_TEXT_FILL_TYPE" val="1"/>
  <p:tag name="KSO_WM_UNIT_USESOURCEFORMAT_APPLY" val="0"/>
</p:tagLst>
</file>

<file path=ppt/tags/tag66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5_1"/>
  <p:tag name="KSO_WM_UNIT_ID" val="custom20230979_5*l_h_a*1_5_1"/>
  <p:tag name="KSO_WM_TEMPLATE_CATEGORY" val="custom"/>
  <p:tag name="KSO_WM_TEMPLATE_INDEX" val="20230979"/>
  <p:tag name="KSO_WM_UNIT_LAYERLEVEL" val="1_1_1"/>
  <p:tag name="KSO_WM_TAG_VERSION" val="1.0"/>
  <p:tag name="KSO_WM_BEAUTIFY_FLAG" val=""/>
  <p:tag name="KSO_WM_DIAGRAM_VERSION" val="3"/>
  <p:tag name="KSO_WM_DIAGRAM_COLOR_TRICK" val="1"/>
  <p:tag name="KSO_WM_DIAGRAM_COLOR_TEXT_CAN_REMOVE" val="n"/>
  <p:tag name="KSO_WM_DIAGRAM_GROUP_CODE" val="l1-1"/>
  <p:tag name="KSO_WM_UNIT_PRESET_TEXT" val="单击添加目录项标题"/>
  <p:tag name="KSO_WM_DIAGRAM_MAX_ITEMCNT" val="6"/>
  <p:tag name="KSO_WM_DIAGRAM_MIN_ITEMCNT" val="2"/>
  <p:tag name="KSO_WM_DIAGRAM_VIRTUALLY_FRAME" val="{&quot;height&quot;:428.8,&quot;width&quot;:43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8"/>
  <p:tag name="KSO_WM_UNIT_TEXT_FILL_TYPE" val="1"/>
  <p:tag name="KSO_WM_UNIT_USESOURCEFORMAT_APPLY" val="0"/>
</p:tagLst>
</file>

<file path=ppt/tags/tag663.xml><?xml version="1.0" encoding="utf-8"?>
<p:tagLst xmlns:p="http://schemas.openxmlformats.org/presentationml/2006/main">
  <p:tag name="KSO_WM_SLIDE_ID" val="custom20230251_5"/>
  <p:tag name="KSO_WM_TEMPLATE_SUBCATEGORY" val="29"/>
  <p:tag name="KSO_WM_TEMPLATE_MASTER_TYPE" val="0"/>
  <p:tag name="KSO_WM_TEMPLATE_COLOR_TYPE" val="0"/>
  <p:tag name="KSO_WM_SLIDE_ITEM_CNT" val="5"/>
  <p:tag name="KSO_WM_SLIDE_INDEX" val="5"/>
  <p:tag name="KSO_WM_TAG_VERSION" val="1.0"/>
  <p:tag name="KSO_WM_BEAUTIFY_FLAG" val="#wm#"/>
  <p:tag name="KSO_WM_TEMPLATE_CATEGORY" val="custom"/>
  <p:tag name="KSO_WM_TEMPLATE_INDEX" val="20230251"/>
  <p:tag name="KSO_WM_SLIDE_TYPE" val="contents"/>
  <p:tag name="KSO_WM_SLIDE_SUBTYPE" val="diag"/>
  <p:tag name="KSO_WM_SLIDE_LAYOUT" val="a_b_l"/>
  <p:tag name="KSO_WM_SLIDE_LAYOUT_CNT" val="1_1_1"/>
  <p:tag name="KSO_WM_SPECIAL_SOURCE" val="bdnull"/>
  <p:tag name="KSO_WM_DIAGRAM_GROUP_CODE" val="l1-1"/>
  <p:tag name="KSO_WM_SLIDE_DIAGTYPE" val="l"/>
</p:tagLst>
</file>

<file path=ppt/tags/tag66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7*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添加章节标题"/>
</p:tagLst>
</file>

<file path=ppt/tags/tag66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3"/>
</p:tagLst>
</file>

<file path=ppt/tags/tag666.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667.xml><?xml version="1.0" encoding="utf-8"?>
<p:tagLst xmlns:p="http://schemas.openxmlformats.org/presentationml/2006/main">
  <p:tag name="KSO_WM_BEAUTIFY_FLAG" val=""/>
</p:tagLst>
</file>

<file path=ppt/tags/tag66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70_3*l_h_i*1_1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gradient&quot;:[{&quot;brightness&quot;:0,&quot;colorType&quot;:1,&quot;foreColorIndex&quot;:5,&quot;pos&quot;:0,&quot;transparency&quot;:0.30000001192092896},{&quot;brightness&quot;:0,&quot;colorType&quot;:1,&quot;foreColorIndex&quot;:5,&quot;pos&quot;:0.5,&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6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70_3*l_h_i*1_1_2"/>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600000023841857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5*i*2"/>
  <p:tag name="KSO_WM_UNIT_LAYERLEVEL" val="1"/>
  <p:tag name="KSO_WM_TAG_VERSION" val="1.0"/>
  <p:tag name="KSO_WM_UNIT_CONTENT_GROUP_TYPE" val="titlestyle"/>
  <p:tag name="KSO_WM_UNIT_TYPE" val="i"/>
  <p:tag name="KSO_WM_UNIT_INDEX" val="2"/>
</p:tagLst>
</file>

<file path=ppt/tags/tag670.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70_3*l_h_f*1_1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67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70_3*l_h_i*1_2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7"/>
  <p:tag name="KSO_WM_UNIT_LINE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800000011920929,&quot;colorType&quot;:1,&quot;foreColorIndex&quot;:7,&quot;transparency&quot;:0.800000011920929},&quot;type&quot;:1},&quot;glow&quot;:{&quot;colorType&quot;:0},&quot;line&quot;:{&quot;solidLine&quot;:{&quot;brightness&quot;:0,&quot;colorType&quot;:1,&quot;foreColorIndex&quot;:7,&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TEXT_FILL_FORE_SCHEMECOLOR_INDEX" val="2"/>
  <p:tag name="KSO_WM_UNIT_TEXT_FILL_TYPE" val="1"/>
  <p:tag name="KSO_WM_UNIT_USESOURCEFORMAT_APPLY" val="0"/>
</p:tagLst>
</file>

<file path=ppt/tags/tag67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70_3*l_h_i*1_2_2"/>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73.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70_3*l_h_f*1_2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7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70_3*l_h_i*1_3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gradient&quot;:[{&quot;brightness&quot;:0,&quot;colorType&quot;:1,&quot;foreColorIndex&quot;:5,&quot;pos&quot;:0,&quot;transparency&quot;:0.30000001192092896},{&quot;brightness&quot;:0,&quot;colorType&quot;:1,&quot;foreColorIndex&quot;:5,&quot;pos&quot;:0.5,&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75.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70_3*l_h_f*1_3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67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70_3*l_h_i*1_3_2"/>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600000023841857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7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70_3*l_h_i*1_4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7"/>
  <p:tag name="KSO_WM_UNIT_LINE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800000011920929,&quot;colorType&quot;:1,&quot;foreColorIndex&quot;:7,&quot;transparency&quot;:0.800000011920929},&quot;type&quot;:1},&quot;glow&quot;:{&quot;colorType&quot;:0},&quot;line&quot;:{&quot;solidLine&quot;:{&quot;brightness&quot;:0,&quot;colorType&quot;:1,&quot;foreColorIndex&quot;:7,&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TEXT_FILL_FORE_SCHEMECOLOR_INDEX" val="2"/>
  <p:tag name="KSO_WM_UNIT_TEXT_FILL_TYPE" val="1"/>
  <p:tag name="KSO_WM_UNIT_USESOURCEFORMAT_APPLY" val="0"/>
</p:tagLst>
</file>

<file path=ppt/tags/tag67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70_3*l_h_i*1_4_2"/>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2.8570078740157,&quot;width&quot;:864.847716535433}"/>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79.xml><?xml version="1.0" encoding="utf-8"?>
<p:tagLst xmlns:p="http://schemas.openxmlformats.org/presentationml/2006/main">
  <p:tag name="KSO_WM_UNIT_BLOCK" val="0"/>
  <p:tag name="KSO_WM_UNIT_DEC_AREA_ID" val="c37347cbc0a24348939d931e37367649"/>
  <p:tag name="KSO_WM_UNIT_DEFAULT_FONT" val="12;18;2"/>
  <p:tag name="KSO_WM_UNIT_SUBTYPE" val="a"/>
  <p:tag name="KSO_WM_UNIT_NOCLEAR" val="0"/>
  <p:tag name="KSO_WM_UNIT_VALUE" val="46"/>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70_3*l_h_f*1_4_1"/>
  <p:tag name="KSO_WM_TEMPLATE_CATEGORY" val="diagram"/>
  <p:tag name="KSO_WM_TEMPLATE_INDEX" val="2023137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为了最终演示发布的良好效果"/>
  <p:tag name="KSO_WM_DIAGRAM_MAX_ITEMCNT" val="6"/>
  <p:tag name="KSO_WM_DIAGRAM_MIN_ITEMCNT" val="2"/>
  <p:tag name="KSO_WM_DIAGRAM_VIRTUALLY_FRAME" val="{&quot;height&quot;:372.8570078740157,&quot;width&quot;:864.8477165354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5*i*3"/>
  <p:tag name="KSO_WM_UNIT_LAYERLEVEL" val="1"/>
  <p:tag name="KSO_WM_TAG_VERSION" val="1.0"/>
  <p:tag name="KSO_WM_UNIT_CONTENT_GROUP_TYPE" val="titlestyle"/>
  <p:tag name="KSO_WM_UNIT_TYPE" val="i"/>
  <p:tag name="KSO_WM_UNIT_INDEX" val="3"/>
</p:tagLst>
</file>

<file path=ppt/tags/tag680.xml><?xml version="1.0" encoding="utf-8"?>
<p:tagLst xmlns:p="http://schemas.openxmlformats.org/presentationml/2006/main">
  <p:tag name="KSO_WM_SPECIAL_SOURCE" val="bdnull"/>
</p:tagLst>
</file>

<file path=ppt/tags/tag681.xml><?xml version="1.0" encoding="utf-8"?>
<p:tagLst xmlns:p="http://schemas.openxmlformats.org/presentationml/2006/main">
  <p:tag name="KSO_WM_BEAUTIFY_FLAG" val=""/>
</p:tagLst>
</file>

<file path=ppt/tags/tag682.xml><?xml version="1.0" encoding="utf-8"?>
<p:tagLst xmlns:p="http://schemas.openxmlformats.org/presentationml/2006/main">
  <p:tag name="KSO_WM_UNIT_SUBTYPE" val="a"/>
  <p:tag name="KSO_WM_UNIT_NOCLEAR" val="0"/>
  <p:tag name="KSO_WM_UNIT_VALUE" val="175"/>
  <p:tag name="KSO_WM_UNIT_HIGHLIGHT" val="0"/>
  <p:tag name="KSO_WM_UNIT_COMPATIBLE" val="0"/>
  <p:tag name="KSO_WM_UNIT_DIAGRAM_ISNUMVISUAL" val="0"/>
  <p:tag name="KSO_WM_UNIT_DIAGRAM_ISREFERUNIT" val="0"/>
  <p:tag name="KSO_WM_UNIT_TYPE" val="l_h_f"/>
  <p:tag name="KSO_WM_UNIT_INDEX" val="1_1_1"/>
  <p:tag name="KSO_WM_UNIT_ID" val="diagram20231255_3*l_h_f*1_1_1"/>
  <p:tag name="KSO_WM_TEMPLATE_CATEGORY" val="diagram"/>
  <p:tag name="KSO_WM_TEMPLATE_INDEX" val="20231255"/>
  <p:tag name="KSO_WM_UNIT_LAYERLEVEL" val="1_1_1"/>
  <p:tag name="KSO_WM_TAG_VERSION" val="3.0"/>
  <p:tag name="KSO_WM_BEAUTIFY_FLAG" val=""/>
  <p:tag name="KSO_WM_DIAGRAM_VERSION" val="3"/>
  <p:tag name="KSO_WM_DIAGRAM_COLOR_TRICK" val="1"/>
  <p:tag name="KSO_WM_DIAGRAM_COLOR_TEXT_CAN_REMOVE" val="n"/>
  <p:tag name="KSO_WM_DIAGRAM_GROUP_CODE" val="l1-1"/>
  <p:tag name="KSO_WM_UNIT_PRESET_TEXT" val="单击此处添加文本具体内容，简明扼要地阐述您的观点根据需要可酌情增减文字添加文本"/>
  <p:tag name="KSO_WM_DIAGRAM_MAX_ITEMCNT" val="6"/>
  <p:tag name="KSO_WM_DIAGRAM_MIN_ITEMCNT" val="2"/>
  <p:tag name="KSO_WM_DIAGRAM_VIRTUALLY_FRAME" val="{&quot;height&quot;:360.25,&quot;width&quot;:340.4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83.xml><?xml version="1.0" encoding="utf-8"?>
<p:tagLst xmlns:p="http://schemas.openxmlformats.org/presentationml/2006/main">
  <p:tag name="KSO_WM_UNIT_SUBTYPE" val="a"/>
  <p:tag name="KSO_WM_UNIT_NOCLEAR" val="0"/>
  <p:tag name="KSO_WM_UNIT_VALUE" val="175"/>
  <p:tag name="KSO_WM_UNIT_HIGHLIGHT" val="0"/>
  <p:tag name="KSO_WM_UNIT_COMPATIBLE" val="0"/>
  <p:tag name="KSO_WM_UNIT_DIAGRAM_ISNUMVISUAL" val="0"/>
  <p:tag name="KSO_WM_UNIT_DIAGRAM_ISREFERUNIT" val="0"/>
  <p:tag name="KSO_WM_UNIT_TYPE" val="l_h_f"/>
  <p:tag name="KSO_WM_UNIT_INDEX" val="1_2_1"/>
  <p:tag name="KSO_WM_UNIT_ID" val="diagram20231255_3*l_h_f*1_2_1"/>
  <p:tag name="KSO_WM_TEMPLATE_CATEGORY" val="diagram"/>
  <p:tag name="KSO_WM_TEMPLATE_INDEX" val="20231255"/>
  <p:tag name="KSO_WM_UNIT_LAYERLEVEL" val="1_1_1"/>
  <p:tag name="KSO_WM_TAG_VERSION" val="3.0"/>
  <p:tag name="KSO_WM_BEAUTIFY_FLAG" val=""/>
  <p:tag name="KSO_WM_DIAGRAM_VERSION" val="3"/>
  <p:tag name="KSO_WM_DIAGRAM_COLOR_TRICK" val="1"/>
  <p:tag name="KSO_WM_DIAGRAM_COLOR_TEXT_CAN_REMOVE" val="n"/>
  <p:tag name="KSO_WM_DIAGRAM_GROUP_CODE" val="l1-1"/>
  <p:tag name="KSO_WM_UNIT_PRESET_TEXT" val="单击此处添加文本具体内容，简明扼要地阐述您的观点根据需要可酌情增减文字添加文本"/>
  <p:tag name="KSO_WM_DIAGRAM_MAX_ITEMCNT" val="6"/>
  <p:tag name="KSO_WM_DIAGRAM_MIN_ITEMCNT" val="2"/>
  <p:tag name="KSO_WM_DIAGRAM_VIRTUALLY_FRAME" val="{&quot;height&quot;:360.25,&quot;width&quot;:340.4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84.xml><?xml version="1.0" encoding="utf-8"?>
<p:tagLst xmlns:p="http://schemas.openxmlformats.org/presentationml/2006/main">
  <p:tag name="KSO_WM_UNIT_SUBTYPE" val="a"/>
  <p:tag name="KSO_WM_UNIT_NOCLEAR" val="0"/>
  <p:tag name="KSO_WM_UNIT_VALUE" val="175"/>
  <p:tag name="KSO_WM_UNIT_HIGHLIGHT" val="0"/>
  <p:tag name="KSO_WM_UNIT_COMPATIBLE" val="0"/>
  <p:tag name="KSO_WM_UNIT_DIAGRAM_ISNUMVISUAL" val="0"/>
  <p:tag name="KSO_WM_UNIT_DIAGRAM_ISREFERUNIT" val="0"/>
  <p:tag name="KSO_WM_UNIT_TYPE" val="l_h_f"/>
  <p:tag name="KSO_WM_UNIT_INDEX" val="1_3_1"/>
  <p:tag name="KSO_WM_UNIT_ID" val="diagram20231255_3*l_h_f*1_3_1"/>
  <p:tag name="KSO_WM_TEMPLATE_CATEGORY" val="diagram"/>
  <p:tag name="KSO_WM_TEMPLATE_INDEX" val="20231255"/>
  <p:tag name="KSO_WM_UNIT_LAYERLEVEL" val="1_1_1"/>
  <p:tag name="KSO_WM_TAG_VERSION" val="3.0"/>
  <p:tag name="KSO_WM_BEAUTIFY_FLAG" val=""/>
  <p:tag name="KSO_WM_DIAGRAM_VERSION" val="3"/>
  <p:tag name="KSO_WM_DIAGRAM_COLOR_TRICK" val="1"/>
  <p:tag name="KSO_WM_DIAGRAM_COLOR_TEXT_CAN_REMOVE" val="n"/>
  <p:tag name="KSO_WM_DIAGRAM_GROUP_CODE" val="l1-1"/>
  <p:tag name="KSO_WM_UNIT_PRESET_TEXT" val="单击此处添加文本具体内容，简明扼要地阐述您的观点根据需要可酌情增减文字添加文本"/>
  <p:tag name="KSO_WM_DIAGRAM_MAX_ITEMCNT" val="6"/>
  <p:tag name="KSO_WM_DIAGRAM_MIN_ITEMCNT" val="2"/>
  <p:tag name="KSO_WM_DIAGRAM_VIRTUALLY_FRAME" val="{&quot;height&quot;:360.25,&quot;width&quot;:340.4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85.xml><?xml version="1.0" encoding="utf-8"?>
<p:tagLst xmlns:p="http://schemas.openxmlformats.org/presentationml/2006/main">
  <p:tag name="KSO_WM_UNIT_SUBTYPE" val="a"/>
  <p:tag name="KSO_WM_UNIT_NOCLEAR" val="0"/>
  <p:tag name="KSO_WM_UNIT_VALUE" val="175"/>
  <p:tag name="KSO_WM_UNIT_HIGHLIGHT" val="0"/>
  <p:tag name="KSO_WM_UNIT_COMPATIBLE" val="0"/>
  <p:tag name="KSO_WM_UNIT_DIAGRAM_ISNUMVISUAL" val="0"/>
  <p:tag name="KSO_WM_UNIT_DIAGRAM_ISREFERUNIT" val="0"/>
  <p:tag name="KSO_WM_UNIT_TYPE" val="l_h_f"/>
  <p:tag name="KSO_WM_UNIT_INDEX" val="1_4_1"/>
  <p:tag name="KSO_WM_UNIT_ID" val="diagram20231255_3*l_h_f*1_4_1"/>
  <p:tag name="KSO_WM_TEMPLATE_CATEGORY" val="diagram"/>
  <p:tag name="KSO_WM_TEMPLATE_INDEX" val="20231255"/>
  <p:tag name="KSO_WM_UNIT_LAYERLEVEL" val="1_1_1"/>
  <p:tag name="KSO_WM_TAG_VERSION" val="3.0"/>
  <p:tag name="KSO_WM_BEAUTIFY_FLAG" val=""/>
  <p:tag name="KSO_WM_DIAGRAM_VERSION" val="3"/>
  <p:tag name="KSO_WM_DIAGRAM_COLOR_TRICK" val="1"/>
  <p:tag name="KSO_WM_DIAGRAM_COLOR_TEXT_CAN_REMOVE" val="n"/>
  <p:tag name="KSO_WM_DIAGRAM_GROUP_CODE" val="l1-1"/>
  <p:tag name="KSO_WM_UNIT_PRESET_TEXT" val="单击此处添加文本具体内容，简明扼要地阐述您的观点根据需要可酌情增减文字添加文本"/>
  <p:tag name="KSO_WM_DIAGRAM_MAX_ITEMCNT" val="6"/>
  <p:tag name="KSO_WM_DIAGRAM_MIN_ITEMCNT" val="2"/>
  <p:tag name="KSO_WM_DIAGRAM_VIRTUALLY_FRAME" val="{&quot;height&quot;:360.25,&quot;width&quot;:340.4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686.xml><?xml version="1.0" encoding="utf-8"?>
<p:tagLst xmlns:p="http://schemas.openxmlformats.org/presentationml/2006/main">
  <p:tag name="KSO_WM_SPECIAL_SOURCE" val="bdnull"/>
</p:tagLst>
</file>

<file path=ppt/tags/tag687.xml><?xml version="1.0" encoding="utf-8"?>
<p:tagLst xmlns:p="http://schemas.openxmlformats.org/presentationml/2006/main">
  <p:tag name="KSO_WM_BEAUTIFY_FLAG" val=""/>
</p:tagLst>
</file>

<file path=ppt/tags/tag6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1_1"/>
  <p:tag name="KSO_WM_TEMPLATE_CATEGORY" val="diagram"/>
  <p:tag name="KSO_WM_TEMPLATE_INDEX" val="20231351"/>
  <p:tag name="KSO_WM_UNIT_LAYERLEVEL" val="1_1_1"/>
  <p:tag name="KSO_WM_TAG_VERSION" val="3.0"/>
  <p:tag name="KSO_WM_DIAGRAM_GROUP_CODE" val="l1-1"/>
  <p:tag name="KSO_WM_UNIT_TYPE" val="l_h_i"/>
  <p:tag name="KSO_WM_UNIT_INDEX" val="1_1_1"/>
  <p:tag name="KSO_WM_DIAGRAM_VERSION" val="3"/>
  <p:tag name="KSO_WM_DIAGRAM_COLOR_TEXT_CAN_REMOVE" val="n"/>
  <p:tag name="KSO_WM_BEAUTIFY_FLAG" val=""/>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2,&quot;rgb&quot;:&quot;#f2f2f2&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6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1_2"/>
  <p:tag name="KSO_WM_TEMPLATE_CATEGORY" val="diagram"/>
  <p:tag name="KSO_WM_TEMPLATE_INDEX" val="20231351"/>
  <p:tag name="KSO_WM_UNIT_LAYERLEVEL" val="1_1_1"/>
  <p:tag name="KSO_WM_TAG_VERSION" val="3.0"/>
  <p:tag name="KSO_WM_DIAGRAM_GROUP_CODE" val="l1-1"/>
  <p:tag name="KSO_WM_UNIT_TYPE" val="l_h_i"/>
  <p:tag name="KSO_WM_UNIT_INDEX" val="1_1_2"/>
  <p:tag name="KSO_WM_DIAGRAM_VERSION" val="3"/>
  <p:tag name="KSO_WM_DIAGRAM_COLOR_TEXT_CAN_REMOVE" val="n"/>
  <p:tag name="KSO_WM_BEAUTIFY_FLAG" val=""/>
  <p:tag name="KSO_WM_UNIT_FILL_FORE_SCHEMECOLOR_INDEX" val="5"/>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5*i*4"/>
  <p:tag name="KSO_WM_UNIT_LAYERLEVEL" val="1"/>
  <p:tag name="KSO_WM_TAG_VERSION" val="1.0"/>
  <p:tag name="KSO_WM_UNIT_CONTENT_GROUP_TYPE" val="titlestyle"/>
  <p:tag name="KSO_WM_UNIT_TYPE" val="i"/>
  <p:tag name="KSO_WM_UNIT_INDEX" val="4"/>
</p:tagLst>
</file>

<file path=ppt/tags/tag6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f*1_1_1"/>
  <p:tag name="KSO_WM_TEMPLATE_CATEGORY" val="diagram"/>
  <p:tag name="KSO_WM_TEMPLATE_INDEX" val="20231351"/>
  <p:tag name="KSO_WM_UNIT_LAYERLEVEL" val="1_1_1"/>
  <p:tag name="KSO_WM_TAG_VERSION" val="3.0"/>
  <p:tag name="KSO_WM_UNIT_SUBTYPE" val="a"/>
  <p:tag name="KSO_WM_UNIT_NOCLEAR" val="0"/>
  <p:tag name="KSO_WM_DIAGRAM_GROUP_CODE" val="l1-1"/>
  <p:tag name="KSO_WM_UNIT_TYPE" val="l_h_f"/>
  <p:tag name="KSO_WM_UNIT_INDEX" val="1_1_1"/>
  <p:tag name="KSO_WM_DIAGRAM_VERSION" val="3"/>
  <p:tag name="KSO_WM_DIAGRAM_COLOR_TEXT_CAN_REMOVE" val="n"/>
  <p:tag name="KSO_WM_BEAUTIFY_FLAG" val=""/>
  <p:tag name="KSO_WM_UNIT_PRESET_TEXT" val="单击此处输入你的正文，文字是您思想的提炼。"/>
  <p:tag name="KSO_WM_DIAGRAM_MAX_ITEMCNT" val="6"/>
  <p:tag name="KSO_WM_DIAGRAM_MIN_ITEMCNT" val="2"/>
  <p:tag name="KSO_WM_DIAGRAM_VIRTUALLY_FRAME" val="{&quot;height&quot;:370.1846456692914,&quot;width&quot;:805.553779527559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6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2_1"/>
  <p:tag name="KSO_WM_TEMPLATE_CATEGORY" val="diagram"/>
  <p:tag name="KSO_WM_TEMPLATE_INDEX" val="20231351"/>
  <p:tag name="KSO_WM_UNIT_LAYERLEVEL" val="1_1_1"/>
  <p:tag name="KSO_WM_TAG_VERSION" val="3.0"/>
  <p:tag name="KSO_WM_DIAGRAM_GROUP_CODE" val="l1-1"/>
  <p:tag name="KSO_WM_UNIT_TYPE" val="l_h_i"/>
  <p:tag name="KSO_WM_UNIT_INDEX" val="1_2_1"/>
  <p:tag name="KSO_WM_DIAGRAM_VERSION" val="3"/>
  <p:tag name="KSO_WM_DIAGRAM_COLOR_TEXT_CAN_REMOVE" val="n"/>
  <p:tag name="KSO_WM_BEAUTIFY_FLAG" val=""/>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2,&quot;rgb&quot;:&quot;#f2f2f2&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6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2_2"/>
  <p:tag name="KSO_WM_TEMPLATE_CATEGORY" val="diagram"/>
  <p:tag name="KSO_WM_TEMPLATE_INDEX" val="20231351"/>
  <p:tag name="KSO_WM_UNIT_LAYERLEVEL" val="1_1_1"/>
  <p:tag name="KSO_WM_TAG_VERSION" val="3.0"/>
  <p:tag name="KSO_WM_DIAGRAM_GROUP_CODE" val="l1-1"/>
  <p:tag name="KSO_WM_UNIT_TYPE" val="l_h_i"/>
  <p:tag name="KSO_WM_UNIT_INDEX" val="1_2_2"/>
  <p:tag name="KSO_WM_DIAGRAM_VERSION" val="3"/>
  <p:tag name="KSO_WM_DIAGRAM_COLOR_TEXT_CAN_REMOVE" val="n"/>
  <p:tag name="KSO_WM_BEAUTIFY_FLAG" val=""/>
  <p:tag name="KSO_WM_UNIT_FILL_FORE_SCHEMECOLOR_INDEX" val="5"/>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f*1_2_1"/>
  <p:tag name="KSO_WM_TEMPLATE_CATEGORY" val="diagram"/>
  <p:tag name="KSO_WM_TEMPLATE_INDEX" val="20231351"/>
  <p:tag name="KSO_WM_UNIT_LAYERLEVEL" val="1_1_1"/>
  <p:tag name="KSO_WM_TAG_VERSION" val="3.0"/>
  <p:tag name="KSO_WM_UNIT_SUBTYPE" val="a"/>
  <p:tag name="KSO_WM_UNIT_NOCLEAR" val="0"/>
  <p:tag name="KSO_WM_DIAGRAM_GROUP_CODE" val="l1-1"/>
  <p:tag name="KSO_WM_UNIT_TYPE" val="l_h_f"/>
  <p:tag name="KSO_WM_UNIT_INDEX" val="1_2_1"/>
  <p:tag name="KSO_WM_DIAGRAM_VERSION" val="3"/>
  <p:tag name="KSO_WM_DIAGRAM_COLOR_TEXT_CAN_REMOVE" val="n"/>
  <p:tag name="KSO_WM_UNIT_VALUE" val="36"/>
  <p:tag name="KSO_WM_BEAUTIFY_FLAG" val=""/>
  <p:tag name="KSO_WM_UNIT_PRESET_TEXT" val="单击此处输入你的正文，文字是您思想的提炼。"/>
  <p:tag name="KSO_WM_DIAGRAM_MAX_ITEMCNT" val="6"/>
  <p:tag name="KSO_WM_DIAGRAM_MIN_ITEMCNT" val="2"/>
  <p:tag name="KSO_WM_DIAGRAM_VIRTUALLY_FRAME" val="{&quot;height&quot;:370.1846456692914,&quot;width&quot;:805.553779527559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6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3_1"/>
  <p:tag name="KSO_WM_TEMPLATE_CATEGORY" val="diagram"/>
  <p:tag name="KSO_WM_TEMPLATE_INDEX" val="20231351"/>
  <p:tag name="KSO_WM_UNIT_LAYERLEVEL" val="1_1_1"/>
  <p:tag name="KSO_WM_TAG_VERSION" val="3.0"/>
  <p:tag name="KSO_WM_DIAGRAM_GROUP_CODE" val="l1-1"/>
  <p:tag name="KSO_WM_UNIT_TYPE" val="l_h_i"/>
  <p:tag name="KSO_WM_UNIT_INDEX" val="1_3_1"/>
  <p:tag name="KSO_WM_DIAGRAM_VERSION" val="3"/>
  <p:tag name="KSO_WM_DIAGRAM_COLOR_TEXT_CAN_REMOVE" val="n"/>
  <p:tag name="KSO_WM_BEAUTIFY_FLAG" val=""/>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2,&quot;rgb&quot;:&quot;#f2f2f2&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6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3_2"/>
  <p:tag name="KSO_WM_TEMPLATE_CATEGORY" val="diagram"/>
  <p:tag name="KSO_WM_TEMPLATE_INDEX" val="20231351"/>
  <p:tag name="KSO_WM_UNIT_LAYERLEVEL" val="1_1_1"/>
  <p:tag name="KSO_WM_TAG_VERSION" val="3.0"/>
  <p:tag name="KSO_WM_DIAGRAM_GROUP_CODE" val="l1-1"/>
  <p:tag name="KSO_WM_UNIT_TYPE" val="l_h_i"/>
  <p:tag name="KSO_WM_UNIT_INDEX" val="1_3_2"/>
  <p:tag name="KSO_WM_DIAGRAM_VERSION" val="3"/>
  <p:tag name="KSO_WM_DIAGRAM_COLOR_TEXT_CAN_REMOVE" val="n"/>
  <p:tag name="KSO_WM_BEAUTIFY_FLAG" val=""/>
  <p:tag name="KSO_WM_UNIT_FILL_FORE_SCHEMECOLOR_INDEX" val="5"/>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f*1_3_1"/>
  <p:tag name="KSO_WM_TEMPLATE_CATEGORY" val="diagram"/>
  <p:tag name="KSO_WM_TEMPLATE_INDEX" val="20231351"/>
  <p:tag name="KSO_WM_UNIT_LAYERLEVEL" val="1_1_1"/>
  <p:tag name="KSO_WM_TAG_VERSION" val="3.0"/>
  <p:tag name="KSO_WM_UNIT_SUBTYPE" val="a"/>
  <p:tag name="KSO_WM_UNIT_NOCLEAR" val="0"/>
  <p:tag name="KSO_WM_DIAGRAM_GROUP_CODE" val="l1-1"/>
  <p:tag name="KSO_WM_UNIT_TYPE" val="l_h_f"/>
  <p:tag name="KSO_WM_UNIT_INDEX" val="1_3_1"/>
  <p:tag name="KSO_WM_DIAGRAM_VERSION" val="3"/>
  <p:tag name="KSO_WM_DIAGRAM_COLOR_TEXT_CAN_REMOVE" val="n"/>
  <p:tag name="KSO_WM_UNIT_VALUE" val="36"/>
  <p:tag name="KSO_WM_BEAUTIFY_FLAG" val=""/>
  <p:tag name="KSO_WM_UNIT_PRESET_TEXT" val="单击此处输入你的正文，文字是您思想的提炼。"/>
  <p:tag name="KSO_WM_DIAGRAM_MAX_ITEMCNT" val="6"/>
  <p:tag name="KSO_WM_DIAGRAM_MIN_ITEMCNT" val="2"/>
  <p:tag name="KSO_WM_DIAGRAM_VIRTUALLY_FRAME" val="{&quot;height&quot;:370.1846456692914,&quot;width&quot;:805.553779527559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6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4_1"/>
  <p:tag name="KSO_WM_TEMPLATE_CATEGORY" val="diagram"/>
  <p:tag name="KSO_WM_TEMPLATE_INDEX" val="20231351"/>
  <p:tag name="KSO_WM_UNIT_LAYERLEVEL" val="1_1_1"/>
  <p:tag name="KSO_WM_TAG_VERSION" val="3.0"/>
  <p:tag name="KSO_WM_DIAGRAM_GROUP_CODE" val="l1-1"/>
  <p:tag name="KSO_WM_UNIT_TYPE" val="l_h_i"/>
  <p:tag name="KSO_WM_UNIT_INDEX" val="1_4_1"/>
  <p:tag name="KSO_WM_DIAGRAM_VERSION" val="3"/>
  <p:tag name="KSO_WM_DIAGRAM_COLOR_TEXT_CAN_REMOVE" val="n"/>
  <p:tag name="KSO_WM_BEAUTIFY_FLAG" val=""/>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2,&quot;rgb&quot;:&quot;#f2f2f2&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6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i*1_4_2"/>
  <p:tag name="KSO_WM_TEMPLATE_CATEGORY" val="diagram"/>
  <p:tag name="KSO_WM_TEMPLATE_INDEX" val="20231351"/>
  <p:tag name="KSO_WM_UNIT_LAYERLEVEL" val="1_1_1"/>
  <p:tag name="KSO_WM_TAG_VERSION" val="3.0"/>
  <p:tag name="KSO_WM_DIAGRAM_GROUP_CODE" val="l1-1"/>
  <p:tag name="KSO_WM_UNIT_TYPE" val="l_h_i"/>
  <p:tag name="KSO_WM_UNIT_INDEX" val="1_4_2"/>
  <p:tag name="KSO_WM_DIAGRAM_VERSION" val="3"/>
  <p:tag name="KSO_WM_DIAGRAM_COLOR_TEXT_CAN_REMOVE" val="n"/>
  <p:tag name="KSO_WM_BEAUTIFY_FLAG" val=""/>
  <p:tag name="KSO_WM_UNIT_FILL_FORE_SCHEMECOLOR_INDEX" val="5"/>
  <p:tag name="KSO_WM_DIAGRAM_MAX_ITEMCNT" val="6"/>
  <p:tag name="KSO_WM_DIAGRAM_MIN_ITEMCNT" val="2"/>
  <p:tag name="KSO_WM_DIAGRAM_VIRTUALLY_FRAME" val="{&quot;height&quot;:370.1846456692914,&quot;width&quot;:805.5537795275591}"/>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6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1_3*l_h_f*1_4_1"/>
  <p:tag name="KSO_WM_TEMPLATE_CATEGORY" val="diagram"/>
  <p:tag name="KSO_WM_TEMPLATE_INDEX" val="20231351"/>
  <p:tag name="KSO_WM_UNIT_LAYERLEVEL" val="1_1_1"/>
  <p:tag name="KSO_WM_TAG_VERSION" val="3.0"/>
  <p:tag name="KSO_WM_UNIT_SUBTYPE" val="a"/>
  <p:tag name="KSO_WM_UNIT_NOCLEAR" val="0"/>
  <p:tag name="KSO_WM_DIAGRAM_GROUP_CODE" val="l1-1"/>
  <p:tag name="KSO_WM_UNIT_TYPE" val="l_h_f"/>
  <p:tag name="KSO_WM_UNIT_INDEX" val="1_4_1"/>
  <p:tag name="KSO_WM_DIAGRAM_VERSION" val="3"/>
  <p:tag name="KSO_WM_DIAGRAM_COLOR_TEXT_CAN_REMOVE" val="n"/>
  <p:tag name="KSO_WM_UNIT_VALUE" val="36"/>
  <p:tag name="KSO_WM_BEAUTIFY_FLAG" val=""/>
  <p:tag name="KSO_WM_UNIT_PRESET_TEXT" val="单击此处输入你的正文，文字是您思想的提炼。"/>
  <p:tag name="KSO_WM_DIAGRAM_MAX_ITEMCNT" val="6"/>
  <p:tag name="KSO_WM_DIAGRAM_MIN_ITEMCNT" val="2"/>
  <p:tag name="KSO_WM_DIAGRAM_VIRTUALLY_FRAME" val="{&quot;height&quot;:370.1846456692914,&quot;width&quot;:805.553779527559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7"/>
  <p:tag name="KSO_WM_UNIT_ID" val="_1*i*7"/>
  <p:tag name="KSO_WM_UNIT_LAYERLEVEL" val="1"/>
  <p:tag name="KSO_WM_TAG_VERSION" val="1.0"/>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00.xml><?xml version="1.0" encoding="utf-8"?>
<p:tagLst xmlns:p="http://schemas.openxmlformats.org/presentationml/2006/main">
  <p:tag name="KSO_WM_SPECIAL_SOURCE" val="bdnull"/>
</p:tagLst>
</file>

<file path=ppt/tags/tag701.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7*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添加章节标题"/>
</p:tagLst>
</file>

<file path=ppt/tags/tag70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3"/>
</p:tagLst>
</file>

<file path=ppt/tags/tag703.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704.xml><?xml version="1.0" encoding="utf-8"?>
<p:tagLst xmlns:p="http://schemas.openxmlformats.org/presentationml/2006/main">
  <p:tag name="KSO_WM_BEAUTIFY_FLAG" val=""/>
</p:tagLst>
</file>

<file path=ppt/tags/tag70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20_3*l_h_i*1_1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0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20_3*l_h_i*1_1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5,&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07.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20_3*l_h_f*1_1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0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20_3*l_h_i*1_2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6,&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0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20_3*l_h_i*1_2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6,&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10.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20_3*l_h_f*1_2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1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20_3*l_h_i*1_3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7,&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1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20_3*l_h_i*1_3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7,&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13.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20_3*l_h_f*1_3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20_3*l_h_i*1_4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8,&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20_3*l_h_i*1_4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8,&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16.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20_3*l_h_f*1_4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17.xml><?xml version="1.0" encoding="utf-8"?>
<p:tagLst xmlns:p="http://schemas.openxmlformats.org/presentationml/2006/main">
  <p:tag name="KSO_WM_SPECIAL_SOURCE" val="bdnull"/>
</p:tagLst>
</file>

<file path=ppt/tags/tag718.xml><?xml version="1.0" encoding="utf-8"?>
<p:tagLst xmlns:p="http://schemas.openxmlformats.org/presentationml/2006/main">
  <p:tag name="KSO_WM_BEAUTIFY_FLAG" val=""/>
</p:tagLst>
</file>

<file path=ppt/tags/tag7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01_3*l_h_i*1_3_2"/>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2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1301_3*l_h_i*1_3_3"/>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7,&quot;transparency&quot;:0},&quot;type&quot;:1},&quot;glow&quot;:{&quot;colorType&quot;:0},&quot;line&quot;:{&quot;type&quot;:0},&quot;shadow&quot;:{&quot;brightness&quot;:0,&quot;colorType&quot;:1,&quot;foreColorIndex&quot;:7,&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7"/>
  <p:tag name="KSO_WM_UNIT_TEXT_FILL_FORE_SCHEMECOLOR_INDEX" val="2"/>
  <p:tag name="KSO_WM_UNIT_TEXT_FILL_TYPE" val="1"/>
  <p:tag name="KSO_WM_UNIT_USESOURCEFORMAT_APPLY" val="0"/>
</p:tagLst>
</file>

<file path=ppt/tags/tag7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01_3*l_h_i*1_3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22.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01_3*l_h_f*1_3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72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01_3*l_h_i*1_1_2"/>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72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301_3*l_h_i*1_1_3"/>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5,&quot;transparency&quot;:0},&quot;type&quot;:1},&quot;glow&quot;:{&quot;colorType&quot;:0},&quot;line&quot;:{&quot;type&quot;:0},&quot;shadow&quot;:{&quot;brightness&quot;:0,&quot;colorType&quot;:1,&quot;foreColorIndex&quot;:5,&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2"/>
  <p:tag name="KSO_WM_UNIT_TEXT_FILL_TYPE" val="1"/>
  <p:tag name="KSO_WM_UNIT_USESOURCEFORMAT_APPLY" val="0"/>
</p:tagLst>
</file>

<file path=ppt/tags/tag72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01_3*l_h_i*1_1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2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01_3*l_h_f*1_1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72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01_3*l_h_i*1_2_2"/>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72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301_3*l_h_i*1_2_3"/>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6,&quot;transparency&quot;:0},&quot;type&quot;:1},&quot;glow&quot;:{&quot;colorType&quot;:0},&quot;line&quot;:{&quot;type&quot;:0},&quot;shadow&quot;:{&quot;brightness&quot;:0,&quot;colorType&quot;:1,&quot;foreColorIndex&quot;:6,&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6"/>
  <p:tag name="KSO_WM_UNIT_TEXT_FILL_FORE_SCHEMECOLOR_INDEX" val="2"/>
  <p:tag name="KSO_WM_UNIT_TEXT_FILL_TYPE" val="1"/>
  <p:tag name="KSO_WM_UNIT_USESOURCEFORMAT_APPLY" val="0"/>
</p:tagLst>
</file>

<file path=ppt/tags/tag72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01_3*l_h_i*1_2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6*i*1"/>
  <p:tag name="KSO_WM_UNIT_LAYERLEVEL" val="1"/>
  <p:tag name="KSO_WM_TAG_VERSION" val="1.0"/>
</p:tagLst>
</file>

<file path=ppt/tags/tag730.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01_3*l_h_f*1_2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7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01_3*l_h_i*1_4_2"/>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2,&quot;rgb&quot;:&quot;#f2f2f2&quot;,&quot;transparency&quot;:0},&quot;type&quot;:1},&quot;glow&quot;:{&quot;colorType&quot;:0},&quot;line&quot;:{&quot;type&quot;:0},&quot;shadow&quot;:{&quot;brightness&quot;:0,&quot;colorType&quot;:2,&quot;rgb&quot;:&quot;#000000&quot;,&quot;transparency&quot;:0.7699999809265137},&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7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1301_3*l_h_i*1_4_3"/>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quot;colorType&quot;:1,&quot;foreColorIndex&quot;:8,&quot;transparency&quot;:0},&quot;type&quot;:1},&quot;glow&quot;:{&quot;colorType&quot;:0},&quot;line&quot;:{&quot;type&quot;:0},&quot;shadow&quot;:{&quot;brightness&quot;:0,&quot;colorType&quot;:1,&quot;foreColorIndex&quot;:8,&quot;transparency&quot;:0.6899999976158142},&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8"/>
  <p:tag name="KSO_WM_UNIT_TEXT_FILL_FORE_SCHEMECOLOR_INDEX" val="2"/>
  <p:tag name="KSO_WM_UNIT_TEXT_FILL_TYPE" val="1"/>
  <p:tag name="KSO_WM_UNIT_USESOURCEFORMAT_APPLY" val="0"/>
</p:tagLst>
</file>

<file path=ppt/tags/tag7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01_3*l_h_i*1_4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70.35409448818893,&quot;width&quot;:830.7749606299212}"/>
  <p:tag name="KSO_WM_DIAGRAM_COLOR_MATCH_VALUE" val="{&quot;shape&quot;:{&quot;fill&quot;:{&quot;solid&quot;:{&quot;brightness&quot;:-0.25,&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34.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01_3*l_h_f*1_4_1"/>
  <p:tag name="KSO_WM_TEMPLATE_CATEGORY" val="diagram"/>
  <p:tag name="KSO_WM_TEMPLATE_INDEX" val="20231301"/>
  <p:tag name="KSO_WM_UNIT_LAYERLEVEL" val="1_1_1"/>
  <p:tag name="KSO_WM_TAG_VERSION" val="3.0"/>
  <p:tag name="KSO_WM_BEAUTIFY_FLAG" val=""/>
  <p:tag name="KSO_WM_DIAGRAM_VERSION" val="3"/>
  <p:tag name="KSO_WM_DIAGRAM_COLOR_TEXT_CAN_REMOVE" val="n"/>
  <p:tag name="KSO_WM_UNIT_PRESET_TEXT" val="此输入你的智能图形项正文，文字是您思想的提炼，请尽量言简意赅的阐述观点"/>
  <p:tag name="KSO_WM_DIAGRAM_MAX_ITEMCNT" val="6"/>
  <p:tag name="KSO_WM_DIAGRAM_MIN_ITEMCNT" val="2"/>
  <p:tag name="KSO_WM_DIAGRAM_VIRTUALLY_FRAME" val="{&quot;height&quot;:370.35409448818893,&quot;width&quot;:830.77496062992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735.xml><?xml version="1.0" encoding="utf-8"?>
<p:tagLst xmlns:p="http://schemas.openxmlformats.org/presentationml/2006/main">
  <p:tag name="KSO_WM_SPECIAL_SOURCE" val="bdnull"/>
</p:tagLst>
</file>

<file path=ppt/tags/tag73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7*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添加章节标题"/>
</p:tagLst>
</file>

<file path=ppt/tags/tag73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3"/>
</p:tagLst>
</file>

<file path=ppt/tags/tag738.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739.xml><?xml version="1.0" encoding="utf-8"?>
<p:tagLst xmlns:p="http://schemas.openxmlformats.org/presentationml/2006/main">
  <p:tag name="KSO_WM_BEAUTIFY_FLAG" val=""/>
</p:tagLst>
</file>

<file path=ppt/tags/tag7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1.0"/>
  <p:tag name="KSO_WM_BEAUTIFY_FLAG" val="#wm#"/>
  <p:tag name="KSO_WM_UNIT_PRESET_TEXT" val="单击此处编辑母版文本样式&#10;第二级&#10;第三级&#10;第四级&#10;第五级"/>
</p:tagLst>
</file>

<file path=ppt/tags/tag740.xml><?xml version="1.0" encoding="utf-8"?>
<p:tagLst xmlns:p="http://schemas.openxmlformats.org/presentationml/2006/main">
  <p:tag name="KSO_WM_UNIT_SUBTYPE" val="a"/>
  <p:tag name="KSO_WM_UNIT_NOCLEAR" val="0"/>
  <p:tag name="KSO_WM_UNIT_VALUE" val="175"/>
  <p:tag name="KSO_WM_UNIT_HIGHLIGHT" val="0"/>
  <p:tag name="KSO_WM_UNIT_COMPATIBLE" val="0"/>
  <p:tag name="KSO_WM_UNIT_DIAGRAM_ISNUMVISUAL" val="0"/>
  <p:tag name="KSO_WM_UNIT_DIAGRAM_ISREFERUNIT" val="0"/>
  <p:tag name="KSO_WM_UNIT_TYPE" val="l_h_f"/>
  <p:tag name="KSO_WM_UNIT_INDEX" val="1_1_1"/>
  <p:tag name="KSO_WM_UNIT_ID" val="diagram20231255_3*l_h_f*1_1_1"/>
  <p:tag name="KSO_WM_TEMPLATE_CATEGORY" val="diagram"/>
  <p:tag name="KSO_WM_TEMPLATE_INDEX" val="20231255"/>
  <p:tag name="KSO_WM_UNIT_LAYERLEVEL" val="1_1_1"/>
  <p:tag name="KSO_WM_TAG_VERSION" val="3.0"/>
  <p:tag name="KSO_WM_BEAUTIFY_FLAG" val=""/>
  <p:tag name="KSO_WM_DIAGRAM_VERSION" val="3"/>
  <p:tag name="KSO_WM_DIAGRAM_COLOR_TRICK" val="1"/>
  <p:tag name="KSO_WM_DIAGRAM_COLOR_TEXT_CAN_REMOVE" val="n"/>
  <p:tag name="KSO_WM_DIAGRAM_GROUP_CODE" val="l1-1"/>
  <p:tag name="KSO_WM_UNIT_PRESET_TEXT" val="单击此处添加文本具体内容，简明扼要地阐述您的观点根据需要可酌情增减文字添加文本"/>
  <p:tag name="KSO_WM_DIAGRAM_MAX_ITEMCNT" val="6"/>
  <p:tag name="KSO_WM_DIAGRAM_MIN_ITEMCNT" val="2"/>
  <p:tag name="KSO_WM_DIAGRAM_VIRTUALLY_FRAME" val="{&quot;height&quot;:360.25,&quot;width&quot;:340.4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41.xml><?xml version="1.0" encoding="utf-8"?>
<p:tagLst xmlns:p="http://schemas.openxmlformats.org/presentationml/2006/main">
  <p:tag name="KSO_WM_UNIT_SUBTYPE" val="a"/>
  <p:tag name="KSO_WM_UNIT_NOCLEAR" val="0"/>
  <p:tag name="KSO_WM_UNIT_VALUE" val="175"/>
  <p:tag name="KSO_WM_UNIT_HIGHLIGHT" val="0"/>
  <p:tag name="KSO_WM_UNIT_COMPATIBLE" val="0"/>
  <p:tag name="KSO_WM_UNIT_DIAGRAM_ISNUMVISUAL" val="0"/>
  <p:tag name="KSO_WM_UNIT_DIAGRAM_ISREFERUNIT" val="0"/>
  <p:tag name="KSO_WM_UNIT_TYPE" val="l_h_f"/>
  <p:tag name="KSO_WM_UNIT_INDEX" val="1_2_1"/>
  <p:tag name="KSO_WM_UNIT_ID" val="diagram20231255_3*l_h_f*1_2_1"/>
  <p:tag name="KSO_WM_TEMPLATE_CATEGORY" val="diagram"/>
  <p:tag name="KSO_WM_TEMPLATE_INDEX" val="20231255"/>
  <p:tag name="KSO_WM_UNIT_LAYERLEVEL" val="1_1_1"/>
  <p:tag name="KSO_WM_TAG_VERSION" val="3.0"/>
  <p:tag name="KSO_WM_BEAUTIFY_FLAG" val=""/>
  <p:tag name="KSO_WM_DIAGRAM_VERSION" val="3"/>
  <p:tag name="KSO_WM_DIAGRAM_COLOR_TRICK" val="1"/>
  <p:tag name="KSO_WM_DIAGRAM_COLOR_TEXT_CAN_REMOVE" val="n"/>
  <p:tag name="KSO_WM_DIAGRAM_GROUP_CODE" val="l1-1"/>
  <p:tag name="KSO_WM_UNIT_PRESET_TEXT" val="单击此处添加文本具体内容，简明扼要地阐述您的观点根据需要可酌情增减文字添加文本"/>
  <p:tag name="KSO_WM_DIAGRAM_MAX_ITEMCNT" val="6"/>
  <p:tag name="KSO_WM_DIAGRAM_MIN_ITEMCNT" val="2"/>
  <p:tag name="KSO_WM_DIAGRAM_VIRTUALLY_FRAME" val="{&quot;height&quot;:360.25,&quot;width&quot;:340.4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42.xml><?xml version="1.0" encoding="utf-8"?>
<p:tagLst xmlns:p="http://schemas.openxmlformats.org/presentationml/2006/main">
  <p:tag name="KSO_WM_UNIT_SUBTYPE" val="a"/>
  <p:tag name="KSO_WM_UNIT_NOCLEAR" val="0"/>
  <p:tag name="KSO_WM_UNIT_VALUE" val="175"/>
  <p:tag name="KSO_WM_UNIT_HIGHLIGHT" val="0"/>
  <p:tag name="KSO_WM_UNIT_COMPATIBLE" val="0"/>
  <p:tag name="KSO_WM_UNIT_DIAGRAM_ISNUMVISUAL" val="0"/>
  <p:tag name="KSO_WM_UNIT_DIAGRAM_ISREFERUNIT" val="0"/>
  <p:tag name="KSO_WM_UNIT_TYPE" val="l_h_f"/>
  <p:tag name="KSO_WM_UNIT_INDEX" val="1_3_1"/>
  <p:tag name="KSO_WM_UNIT_ID" val="diagram20231255_3*l_h_f*1_3_1"/>
  <p:tag name="KSO_WM_TEMPLATE_CATEGORY" val="diagram"/>
  <p:tag name="KSO_WM_TEMPLATE_INDEX" val="20231255"/>
  <p:tag name="KSO_WM_UNIT_LAYERLEVEL" val="1_1_1"/>
  <p:tag name="KSO_WM_TAG_VERSION" val="3.0"/>
  <p:tag name="KSO_WM_BEAUTIFY_FLAG" val=""/>
  <p:tag name="KSO_WM_DIAGRAM_VERSION" val="3"/>
  <p:tag name="KSO_WM_DIAGRAM_COLOR_TRICK" val="1"/>
  <p:tag name="KSO_WM_DIAGRAM_COLOR_TEXT_CAN_REMOVE" val="n"/>
  <p:tag name="KSO_WM_DIAGRAM_GROUP_CODE" val="l1-1"/>
  <p:tag name="KSO_WM_UNIT_PRESET_TEXT" val="单击此处添加文本具体内容，简明扼要地阐述您的观点根据需要可酌情增减文字添加文本"/>
  <p:tag name="KSO_WM_DIAGRAM_MAX_ITEMCNT" val="6"/>
  <p:tag name="KSO_WM_DIAGRAM_MIN_ITEMCNT" val="2"/>
  <p:tag name="KSO_WM_DIAGRAM_VIRTUALLY_FRAME" val="{&quot;height&quot;:360.25,&quot;width&quot;:340.4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43.xml><?xml version="1.0" encoding="utf-8"?>
<p:tagLst xmlns:p="http://schemas.openxmlformats.org/presentationml/2006/main">
  <p:tag name="KSO_WM_UNIT_SUBTYPE" val="a"/>
  <p:tag name="KSO_WM_UNIT_NOCLEAR" val="0"/>
  <p:tag name="KSO_WM_UNIT_VALUE" val="175"/>
  <p:tag name="KSO_WM_UNIT_HIGHLIGHT" val="0"/>
  <p:tag name="KSO_WM_UNIT_COMPATIBLE" val="0"/>
  <p:tag name="KSO_WM_UNIT_DIAGRAM_ISNUMVISUAL" val="0"/>
  <p:tag name="KSO_WM_UNIT_DIAGRAM_ISREFERUNIT" val="0"/>
  <p:tag name="KSO_WM_UNIT_TYPE" val="l_h_f"/>
  <p:tag name="KSO_WM_UNIT_INDEX" val="1_4_1"/>
  <p:tag name="KSO_WM_UNIT_ID" val="diagram20231255_3*l_h_f*1_4_1"/>
  <p:tag name="KSO_WM_TEMPLATE_CATEGORY" val="diagram"/>
  <p:tag name="KSO_WM_TEMPLATE_INDEX" val="20231255"/>
  <p:tag name="KSO_WM_UNIT_LAYERLEVEL" val="1_1_1"/>
  <p:tag name="KSO_WM_TAG_VERSION" val="3.0"/>
  <p:tag name="KSO_WM_BEAUTIFY_FLAG" val=""/>
  <p:tag name="KSO_WM_DIAGRAM_VERSION" val="3"/>
  <p:tag name="KSO_WM_DIAGRAM_COLOR_TRICK" val="1"/>
  <p:tag name="KSO_WM_DIAGRAM_COLOR_TEXT_CAN_REMOVE" val="n"/>
  <p:tag name="KSO_WM_DIAGRAM_GROUP_CODE" val="l1-1"/>
  <p:tag name="KSO_WM_UNIT_PRESET_TEXT" val="单击此处添加文本具体内容，简明扼要地阐述您的观点根据需要可酌情增减文字添加文本"/>
  <p:tag name="KSO_WM_DIAGRAM_MAX_ITEMCNT" val="6"/>
  <p:tag name="KSO_WM_DIAGRAM_MIN_ITEMCNT" val="2"/>
  <p:tag name="KSO_WM_DIAGRAM_VIRTUALLY_FRAME" val="{&quot;height&quot;:360.25,&quot;width&quot;:340.4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44.xml><?xml version="1.0" encoding="utf-8"?>
<p:tagLst xmlns:p="http://schemas.openxmlformats.org/presentationml/2006/main">
  <p:tag name="KSO_WM_SPECIAL_SOURCE" val="bdnull"/>
</p:tagLst>
</file>

<file path=ppt/tags/tag745.xml><?xml version="1.0" encoding="utf-8"?>
<p:tagLst xmlns:p="http://schemas.openxmlformats.org/presentationml/2006/main">
  <p:tag name="KSO_WM_BEAUTIFY_FLAG" val=""/>
</p:tagLst>
</file>

<file path=ppt/tags/tag7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
  <p:tag name="KSO_WM_UNIT_ID" val="diagram20231444_3*l_i*1_1"/>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999999761581421},{&quot;brightness&quot;:0,&quot;colorType&quot;:1,&quot;foreColorIndex&quot;:5,&quot;pos&quot;:0.25,&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7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
  <p:tag name="KSO_WM_UNIT_ID" val="diagram20231444_3*l_i*1_2"/>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999999761581421},{&quot;brightness&quot;:0,&quot;colorType&quot;:1,&quot;foreColorIndex&quot;:5,&quot;pos&quot;:0.25,&quot;transparency&quot;:1}],&quot;type&quot;:3},&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7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3"/>
  <p:tag name="KSO_WM_UNIT_ID" val="diagram20231444_3*l_i*1_3"/>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00000011920929},{&quot;brightness&quot;:0,&quot;colorType&quot;:1,&quot;foreColorIndex&quot;:5,&quot;pos&quot;:0,&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7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4"/>
  <p:tag name="KSO_WM_UNIT_ID" val="diagram20231444_3*l_i*1_4"/>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1,&quot;foreColorIndex&quot;:5,&quot;pos&quot;:1,&quot;transparency&quot;:0.800000011920929},{&quot;brightness&quot;:0,&quot;colorType&quot;:1,&quot;foreColorIndex&quot;:5,&quot;pos&quot;:0,&quot;transparency&quot;:1}],&quot;type&quot;:3},&quot;glow&quot;:{&quot;colorType&quot;:0},&quot;line&quot;:{&quot;solidLine&quot;:{&quot;brightness&quot;:0,&quot;colorType&quot;:1,&quot;foreColorIndex&quot;:5,&quot;transparency&quot;:0.85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75.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1.0"/>
  <p:tag name="KSO_WM_BEAUTIFY_FLAG" val="#wm#"/>
</p:tagLst>
</file>

<file path=ppt/tags/tag7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5"/>
  <p:tag name="KSO_WM_UNIT_ID" val="diagram20231444_3*l_i*1_5"/>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60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USESOURCEFORMAT_APPLY" val="0"/>
</p:tagLst>
</file>

<file path=ppt/tags/tag7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6"/>
  <p:tag name="KSO_WM_UNIT_ID" val="diagram20231444_3*l_i*1_6"/>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7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7"/>
  <p:tag name="KSO_WM_UNIT_ID" val="diagram20231444_3*l_i*1_7"/>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7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8"/>
  <p:tag name="KSO_WM_UNIT_ID" val="diagram20231444_3*l_i*1_8"/>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7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9"/>
  <p:tag name="KSO_WM_UNIT_ID" val="diagram20231444_3*l_i*1_9"/>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7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0"/>
  <p:tag name="KSO_WM_UNIT_ID" val="diagram20231444_3*l_i*1_10"/>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7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1"/>
  <p:tag name="KSO_WM_UNIT_ID" val="diagram20231444_3*l_i*1_11"/>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7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2"/>
  <p:tag name="KSO_WM_UNIT_ID" val="diagram20231444_3*l_i*1_12"/>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7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3"/>
  <p:tag name="KSO_WM_UNIT_ID" val="diagram20231444_3*l_i*1_13"/>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7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4"/>
  <p:tag name="KSO_WM_UNIT_ID" val="diagram20231444_3*l_i*1_14"/>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7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1.0"/>
  <p:tag name="KSO_WM_BEAUTIFY_FLAG" val="#wm#"/>
  <p:tag name="KSO_WM_UNIT_PRESET_TEXT" val="单击此处编辑母版文本样式&#10;第二级&#10;第三级&#10;第四级&#10;第五级"/>
</p:tagLst>
</file>

<file path=ppt/tags/tag7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5"/>
  <p:tag name="KSO_WM_UNIT_ID" val="diagram20231444_3*l_i*1_15"/>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7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6"/>
  <p:tag name="KSO_WM_UNIT_ID" val="diagram20231444_3*l_i*1_16"/>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7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7"/>
  <p:tag name="KSO_WM_UNIT_ID" val="diagram20231444_3*l_i*1_17"/>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7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8"/>
  <p:tag name="KSO_WM_UNIT_ID" val="diagram20231444_3*l_i*1_18"/>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7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19"/>
  <p:tag name="KSO_WM_UNIT_ID" val="diagram20231444_3*l_i*1_19"/>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7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0"/>
  <p:tag name="KSO_WM_UNIT_ID" val="diagram20231444_3*l_i*1_20"/>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UNIT_LINE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solid&quot;:{&quot;brightness&quot;:0,&quot;colorType&quot;:1,&quot;foreColorIndex&quot;:5,&quot;transparency&quot;:0.8500000238418579},&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LINE_FILL_TYPE" val="2"/>
  <p:tag name="KSO_WM_UNIT_USESOURCEFORMAT_APPLY" val="0"/>
</p:tagLst>
</file>

<file path=ppt/tags/tag7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1"/>
  <p:tag name="KSO_WM_UNIT_ID" val="diagram20231444_3*l_i*1_21"/>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gradient&quot;:[{&quot;brightness&quot;:0,&quot;colorType&quot;:1,&quot;foreColorIndex&quot;:5,&quot;pos&quot;:0,&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7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2"/>
  <p:tag name="KSO_WM_UNIT_ID" val="diagram20231444_3*l_i*1_22"/>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7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3"/>
  <p:tag name="KSO_WM_UNIT_ID" val="diagram20231444_3*l_i*1_23"/>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7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4"/>
  <p:tag name="KSO_WM_UNIT_ID" val="diagram20231444_3*l_i*1_24"/>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20000000298023224}],&quot;type&quot;:3},&quot;glow&quot;:{&quot;colorType&quot;:0},&quot;line&quot;:{&quot;type&quot;:0},&quot;shadow&quot;:{&quot;brightness&quot;:-0.25,&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TEXT_FILL_FORE_SCHEMECOLOR_INDEX" val="13"/>
  <p:tag name="KSO_WM_UNIT_TEXT_FILL_TYPE" val="1"/>
  <p:tag name="KSO_WM_UNIT_USESOURCEFORMAT_APPLY" val="0"/>
</p:tagLst>
</file>

<file path=ppt/tags/tag77.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1.0"/>
  <p:tag name="KSO_WM_BEAUTIFY_FLAG" val="#wm#"/>
</p:tagLst>
</file>

<file path=ppt/tags/tag7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l_i"/>
  <p:tag name="KSO_WM_UNIT_INDEX" val="1_25"/>
  <p:tag name="KSO_WM_UNIT_ID" val="diagram20231444_3*l_i*1_25"/>
  <p:tag name="KSO_WM_TEMPLATE_CATEGORY" val="diagram"/>
  <p:tag name="KSO_WM_TEMPLATE_INDEX" val="20231444"/>
  <p:tag name="KSO_WM_UNIT_LAYERLEVEL" val="1_1"/>
  <p:tag name="KSO_WM_TAG_VERSION" val="3.0"/>
  <p:tag name="KSO_WM_BEAUTIFY_FLAG" val=""/>
  <p:tag name="KSO_WM_DIAGRAM_GROUP_CODE" val="l1-1"/>
  <p:tag name="KSO_WM_DIAGRAM_VERSION" val="3"/>
  <p:tag name="KSO_WM_DIAGRAM_COLOR_TRICK" val="1"/>
  <p:tag name="KSO_WM_DIAGRAM_COLOR_TEXT_CAN_REMOVE" val="n"/>
  <p:tag name="KSO_WM_UNIT_FILL_FORE_SCHEMECOLOR_INDEX" val="5"/>
  <p:tag name="KSO_WM_DIAGRAM_MAX_ITEMCNT" val="6"/>
  <p:tag name="KSO_WM_DIAGRAM_MIN_ITEMCNT" val="2"/>
  <p:tag name="KSO_WM_DIAGRAM_VIRTUALLY_FRAME" val="{&quot;height&quot;:337.2492913385827,&quot;width&quot;:839.2339370078741}"/>
  <p:tag name="KSO_WM_DIAGRAM_COLOR_MATCH_VALUE" val="{&quot;shape&quot;:{&quot;fill&quot;:{&quot;gradient&quot;:[{&quot;brightness&quot;:-0.25,&quot;colorType&quot;:1,&quot;foreColorIndex&quot;:5,&quot;pos&quot;:0.9200000166893005,&quot;transparency&quot;:0},{&quot;brightness&quot;:0.800000011920929,&quot;colorType&quot;:1,&quot;foreColorIndex&quot;:5,&quot;pos&quot;:0,&quot;transparency&quot;:0},{&quot;brightness&quot;:0.4000000059604645,&quot;colorType&quot;:1,&quot;foreColorIndex&quot;:5,&quot;pos&quot;:0.4000000059604645,&quot;transparency&quot;:0},{&quot;brightness&quot;:0,&quot;colorType&quot;:1,&quot;foreColorIndex&quot;:5,&quot;pos&quot;:0.6399999856948853,&quot;transparency&quot;:0}],&quot;type&quot;:3},&quot;glow&quot;:{&quot;colorType&quot;:0},&quot;line&quot;:{&quot;type&quot;:0},&quot;shadow&quot;:{&quot;brightness&quot;:0,&quot;colorType&quot;:1,&quot;foreColorIndex&quot;:5,&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SHADOW_SCHEMECOLOR_INDEX" val="5"/>
  <p:tag name="KSO_WM_UNIT_TEXT_FILL_FORE_SCHEMECOLOR_INDEX" val="13"/>
  <p:tag name="KSO_WM_UNIT_TEXT_FILL_TYPE" val="1"/>
  <p:tag name="KSO_WM_UNIT_USESOURCEFORMAT_APPLY" val="0"/>
</p:tagLst>
</file>

<file path=ppt/tags/tag77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444_3*l_h_f*1_1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77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444_3*l_h_f*1_4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77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444_3*l_h_f*1_2_1"/>
  <p:tag name="KSO_WM_TEMPLATE_CATEGORY" val="diagram"/>
  <p:tag name="KSO_WM_TEMPLATE_INDEX" val="20231444"/>
  <p:tag name="KSO_WM_UNIT_LAYERLEVEL" val="1_1_1"/>
  <p:tag name="KSO_WM_TAG_VERSION" val="3.0"/>
  <p:tag name="KSO_WM_BEAUTIFY_FLAG" val=""/>
  <p:tag name="KSO_WM_UNIT_TEXT_FILL_FORE_SCHEMECOLOR_INDEX_BRIGHTNESS" val="0.15"/>
  <p:tag name="KSO_WM_UNIT_TEXT_FILL_TYPE" val="1"/>
  <p:tag name="KSO_WM_DIAGRAM_GROUP_CODE" val="l1-1"/>
  <p:tag name="KSO_WM_DIAGRAM_VERSION" val="3"/>
  <p:tag name="KSO_WM_DIAGRAM_COLOR_TRICK" val="1"/>
  <p:tag name="KSO_WM_DIAGRAM_COLOR_TEXT_CAN_REMOVE" val="n"/>
  <p:tag name="KSO_WM_UNIT_PRESET_TEXT" val="单击此处输入你的项正文，文字是您思想的提炼"/>
  <p:tag name="KSO_WM_DIAGRAM_MAX_ITEMCNT" val="6"/>
  <p:tag name="KSO_WM_DIAGRAM_MIN_ITEMCNT" val="2"/>
  <p:tag name="KSO_WM_DIAGRAM_VIRTUALLY_FRAME" val="{&quot;height&quot;:337.2492913385827,&quot;width&quot;:839.233937007874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349999994039535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774.xml><?xml version="1.0" encoding="utf-8"?>
<p:tagLst xmlns:p="http://schemas.openxmlformats.org/presentationml/2006/main">
  <p:tag name="KSO_WM_SPECIAL_SOURCE" val="bdnull"/>
</p:tagLst>
</file>

<file path=ppt/tags/tag77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251_7*a*1"/>
  <p:tag name="KSO_WM_TEMPLATE_CATEGORY" val="custom"/>
  <p:tag name="KSO_WM_TEMPLATE_INDEX" val="20230251"/>
  <p:tag name="KSO_WM_UNIT_LAYERLEVEL" val="1"/>
  <p:tag name="KSO_WM_TAG_VERSION" val="1.0"/>
  <p:tag name="KSO_WM_BEAUTIFY_FLAG" val="#wm#"/>
  <p:tag name="KSO_WM_UNIT_CONTENT_GROUP_TYPE" val="contentchip"/>
  <p:tag name="KSO_WM_UNIT_PRESET_TEXT" val="添加章节标题"/>
</p:tagLst>
</file>

<file path=ppt/tags/tag77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1"/>
  <p:tag name="KSO_WM_UNIT_DIAGRAM_ISNUMVISUAL" val="0"/>
  <p:tag name="KSO_WM_UNIT_DIAGRAM_ISREFERUNIT" val="0"/>
  <p:tag name="KSO_WM_UNIT_TYPE" val="e"/>
  <p:tag name="KSO_WM_UNIT_INDEX" val="1"/>
  <p:tag name="KSO_WM_UNIT_ID" val="custom20230251_7*e*1"/>
  <p:tag name="KSO_WM_TEMPLATE_CATEGORY" val="custom"/>
  <p:tag name="KSO_WM_TEMPLATE_INDEX" val="20230251"/>
  <p:tag name="KSO_WM_UNIT_LAYERLEVEL" val="1"/>
  <p:tag name="KSO_WM_TAG_VERSION" val="1.0"/>
  <p:tag name="KSO_WM_BEAUTIFY_FLAG" val="#wm#"/>
  <p:tag name="KSO_WM_UNIT_PRESET_TEXT" val="PART 03"/>
</p:tagLst>
</file>

<file path=ppt/tags/tag777.xml><?xml version="1.0" encoding="utf-8"?>
<p:tagLst xmlns:p="http://schemas.openxmlformats.org/presentationml/2006/main">
  <p:tag name="KSO_WM_SLIDE_ID" val="custom20230251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251"/>
  <p:tag name="KSO_WM_SLIDE_TYPE" val="sectionTitle"/>
  <p:tag name="KSO_WM_SLIDE_SUBTYPE" val="pureTxt"/>
  <p:tag name="KSO_WM_SLIDE_LAYOUT" val="a_e"/>
  <p:tag name="KSO_WM_SLIDE_LAYOUT_CNT" val="1_1"/>
  <p:tag name="KSO_WM_SPECIAL_SOURCE" val="bdnull"/>
  <p:tag name="KSO_WM_SLIDE_CONTENT_AREA" val="{&quot;left&quot;:&quot;26.65&quot;,&quot;top&quot;:&quot;113.75&quot;,&quot;width&quot;:&quot;539.75&quot;,&quot;height&quot;:&quot;310.35&quot;}"/>
</p:tagLst>
</file>

<file path=ppt/tags/tag778.xml><?xml version="1.0" encoding="utf-8"?>
<p:tagLst xmlns:p="http://schemas.openxmlformats.org/presentationml/2006/main">
  <p:tag name="KSO_WM_BEAUTIFY_FLAG" val=""/>
</p:tagLst>
</file>

<file path=ppt/tags/tag77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20_3*l_h_i*1_1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8.xml><?xml version="1.0" encoding="utf-8"?>
<p:tagLst xmlns:p="http://schemas.openxmlformats.org/presentationml/2006/main">
  <p:tag name="KSO_WM_UNIT_ISCONTENTSTITLE" val="0"/>
  <p:tag name="KSO_WM_UNIT_ISNUMDGMTITLE" val="0"/>
  <p:tag name="KSO_WM_UNIT_PRESET_TEXT" val="单击此处添加标题内容&#1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6*a*1"/>
  <p:tag name="KSO_WM_UNIT_LAYERLEVEL" val="1"/>
  <p:tag name="KSO_WM_TAG_VERSION" val="1.0"/>
  <p:tag name="KSO_WM_BEAUTIFY_FLAG" val="#wm#"/>
  <p:tag name="KSO_WM_UNIT_CONTENT_GROUP_TYPE" val="titlestyle"/>
</p:tagLst>
</file>

<file path=ppt/tags/tag78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20_3*l_h_i*1_1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5,&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81.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20_3*l_h_f*1_1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8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20_3*l_h_i*1_2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6,&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8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20_3*l_h_i*1_2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6,&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84.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20_3*l_h_f*1_2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8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20_3*l_h_i*1_3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7,&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8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20_3*l_h_i*1_3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7,&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87.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20_3*l_h_f*1_3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8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20_3*l_h_i*1_4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8,&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8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20_3*l_h_i*1_4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8,&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6*i*2"/>
  <p:tag name="KSO_WM_UNIT_LAYERLEVEL" val="1"/>
  <p:tag name="KSO_WM_TAG_VERSION" val="1.0"/>
  <p:tag name="KSO_WM_UNIT_CONTENT_GROUP_TYPE" val="titlestyle"/>
  <p:tag name="KSO_WM_UNIT_TYPE" val="i"/>
  <p:tag name="KSO_WM_UNIT_INDEX" val="2"/>
</p:tagLst>
</file>

<file path=ppt/tags/tag790.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20_3*l_h_f*1_4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91.xml><?xml version="1.0" encoding="utf-8"?>
<p:tagLst xmlns:p="http://schemas.openxmlformats.org/presentationml/2006/main">
  <p:tag name="KSO_WM_SPECIAL_SOURCE" val="bdnull"/>
</p:tagLst>
</file>

<file path=ppt/tags/tag792.xml><?xml version="1.0" encoding="utf-8"?>
<p:tagLst xmlns:p="http://schemas.openxmlformats.org/presentationml/2006/main">
  <p:tag name="KSO_WM_BEAUTIFY_FLAG" val=""/>
</p:tagLst>
</file>

<file path=ppt/tags/tag79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20_3*l_h_i*1_1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9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20_3*l_h_i*1_1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5,&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95.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20_3*l_h_f*1_1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9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20_3*l_h_i*1_2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6,&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9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20_3*l_h_i*1_2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6,&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798.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20_3*l_h_f*1_2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79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20_3*l_h_i*1_3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7,&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xml><?xml version="1.0" encoding="utf-8"?>
<p:tagLst xmlns:p="http://schemas.openxmlformats.org/presentationml/2006/main">
  <p:tag name="KSO_WM_UNIT_SUBTYPE" val="b"/>
  <p:tag name="KSO_WM_UNIT_PRESET_TEXT" val="汇报人：稻小壳"/>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1*f*1"/>
  <p:tag name="KSO_WM_UNIT_LAYERLEVEL" val="1"/>
  <p:tag name="KSO_WM_TAG_VERSION" val="1.0"/>
  <p:tag name="KSO_WM_BEAUTIFY_FLAG" val="#wm#"/>
  <p:tag name="KSO_WM_UNIT_CONTENT_GROUP_TYPE" val="contentchip"/>
</p:tagLst>
</file>

<file path=ppt/tags/tag8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6*i*3"/>
  <p:tag name="KSO_WM_UNIT_LAYERLEVEL" val="1"/>
  <p:tag name="KSO_WM_TAG_VERSION" val="1.0"/>
  <p:tag name="KSO_WM_UNIT_CONTENT_GROUP_TYPE" val="titlestyle"/>
  <p:tag name="KSO_WM_UNIT_TYPE" val="i"/>
  <p:tag name="KSO_WM_UNIT_INDEX" val="3"/>
</p:tagLst>
</file>

<file path=ppt/tags/tag80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20_3*l_h_i*1_3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7,&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01.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20_3*l_h_f*1_3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80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20_3*l_h_i*1_4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800000011920929,&quot;colorType&quot;:1,&quot;foreColorIndex&quot;:8,&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0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20_3*l_h_i*1_4_2"/>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26.56047244094486,&quot;width&quot;:855.0528346456692}"/>
  <p:tag name="KSO_WM_DIAGRAM_COLOR_MATCH_VALUE" val="{&quot;shape&quot;:{&quot;fill&quot;:{&quot;solid&quot;:{&quot;brightness&quot;:0,&quot;colorType&quot;:1,&quot;foreColorIndex&quot;:8,&quot;transparency&quot;:0.400000005960464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04.xml><?xml version="1.0" encoding="utf-8"?>
<p:tagLst xmlns:p="http://schemas.openxmlformats.org/presentationml/2006/main">
  <p:tag name="KSO_WM_UNIT_SUBTYPE" val="a"/>
  <p:tag name="KSO_WM_UNIT_NOCLEAR" val="0"/>
  <p:tag name="KSO_WM_UNIT_VALUE" val="33"/>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20_3*l_h_f*1_4_1"/>
  <p:tag name="KSO_WM_TEMPLATE_CATEGORY" val="diagram"/>
  <p:tag name="KSO_WM_TEMPLATE_INDEX" val="20231320"/>
  <p:tag name="KSO_WM_UNIT_LAYERLEVEL" val="1_1_1"/>
  <p:tag name="KSO_WM_TAG_VERSION" val="3.0"/>
  <p:tag name="KSO_WM_BEAUTIFY_FLAG" val=""/>
  <p:tag name="KSO_WM_DIAGRAM_VERSION" val="3"/>
  <p:tag name="KSO_WM_DIAGRAM_COLOR_TEXT_CAN_REMOVE" val="n"/>
  <p:tag name="KSO_WM_UNIT_PRESET_TEXT" val="单击此处输入你的正文，文字是您思想的提炼。"/>
  <p:tag name="KSO_WM_DIAGRAM_MAX_ITEMCNT" val="6"/>
  <p:tag name="KSO_WM_DIAGRAM_MIN_ITEMCNT" val="2"/>
  <p:tag name="KSO_WM_DIAGRAM_VIRTUALLY_FRAME" val="{&quot;height&quot;:326.56047244094486,&quot;width&quot;:855.052834645669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805.xml><?xml version="1.0" encoding="utf-8"?>
<p:tagLst xmlns:p="http://schemas.openxmlformats.org/presentationml/2006/main">
  <p:tag name="KSO_WM_SPECIAL_SOURCE" val="bdnull"/>
</p:tagLst>
</file>

<file path=ppt/tags/tag806.xml><?xml version="1.0" encoding="utf-8"?>
<p:tagLst xmlns:p="http://schemas.openxmlformats.org/presentationml/2006/main">
  <p:tag name="KSO_WM_BEAUTIFY_FLAG" val=""/>
</p:tagLst>
</file>

<file path=ppt/tags/tag8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1_1"/>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1_1"/>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1_1"/>
  <p:tag name="KSO_WM_TEMPLATE_CATEGORY" val="diagram"/>
  <p:tag name="KSO_WM_TEMPLATE_INDEX" val="20231354"/>
  <p:tag name="KSO_WM_UNIT_LAYERLEVEL" val="1_1_1"/>
  <p:tag name="KSO_WM_TAG_VERSION" val="3.0"/>
  <p:tag name="KSO_WM_BEAUTIFY_FLAG" val=""/>
  <p:tag name="KSO_WM_UNIT_SUBTYPE" val="a"/>
  <p:tag name="KSO_WM_UNIT_NOCLEAR" val="0"/>
  <p:tag name="KSO_WM_DIAGRAM_GROUP_CODE" val="l1-1"/>
  <p:tag name="KSO_WM_UNIT_TYPE" val="l_h_f"/>
  <p:tag name="KSO_WM_UNIT_INDEX" val="1_1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8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1_2"/>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1_2"/>
  <p:tag name="KSO_WM_DIAGRAM_VERSION" val="3"/>
  <p:tag name="KSO_WM_DIAGRAM_COLOR_TEXT_CAN_REMOVE" val="n"/>
  <p:tag name="KSO_WM_UNIT_FILL_FORE_SCHEMECOLOR_INDEX" val="5"/>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6*i*4"/>
  <p:tag name="KSO_WM_UNIT_LAYERLEVEL" val="1"/>
  <p:tag name="KSO_WM_TAG_VERSION" val="1.0"/>
  <p:tag name="KSO_WM_UNIT_CONTENT_GROUP_TYPE" val="titlestyle"/>
  <p:tag name="KSO_WM_UNIT_TYPE" val="i"/>
  <p:tag name="KSO_WM_UNIT_INDEX" val="4"/>
</p:tagLst>
</file>

<file path=ppt/tags/tag8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2_1"/>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2_1"/>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2_1"/>
  <p:tag name="KSO_WM_TEMPLATE_CATEGORY" val="diagram"/>
  <p:tag name="KSO_WM_TEMPLATE_INDEX" val="20231354"/>
  <p:tag name="KSO_WM_UNIT_LAYERLEVEL" val="1_1_1"/>
  <p:tag name="KSO_WM_TAG_VERSION" val="3.0"/>
  <p:tag name="KSO_WM_BEAUTIFY_FLAG" val=""/>
  <p:tag name="KSO_WM_UNIT_SUBTYPE" val="a"/>
  <p:tag name="KSO_WM_UNIT_NOCLEAR" val="0"/>
  <p:tag name="KSO_WM_DIAGRAM_GROUP_CODE" val="l1-1"/>
  <p:tag name="KSO_WM_UNIT_TYPE" val="l_h_f"/>
  <p:tag name="KSO_WM_UNIT_INDEX" val="1_2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8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2_2"/>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2_2"/>
  <p:tag name="KSO_WM_DIAGRAM_VERSION" val="3"/>
  <p:tag name="KSO_WM_DIAGRAM_COLOR_TEXT_CAN_REMOVE" val="n"/>
  <p:tag name="KSO_WM_UNIT_FILL_FORE_SCHEMECOLOR_INDEX" val="6"/>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3_1"/>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3_1"/>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3_1"/>
  <p:tag name="KSO_WM_TEMPLATE_CATEGORY" val="diagram"/>
  <p:tag name="KSO_WM_TEMPLATE_INDEX" val="20231354"/>
  <p:tag name="KSO_WM_UNIT_LAYERLEVEL" val="1_1_1"/>
  <p:tag name="KSO_WM_TAG_VERSION" val="3.0"/>
  <p:tag name="KSO_WM_BEAUTIFY_FLAG" val=""/>
  <p:tag name="KSO_WM_UNIT_SUBTYPE" val="a"/>
  <p:tag name="KSO_WM_UNIT_NOCLEAR" val="0"/>
  <p:tag name="KSO_WM_DIAGRAM_GROUP_CODE" val="l1-1"/>
  <p:tag name="KSO_WM_UNIT_TYPE" val="l_h_f"/>
  <p:tag name="KSO_WM_UNIT_INDEX" val="1_3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8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3_2"/>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3_2"/>
  <p:tag name="KSO_WM_DIAGRAM_VERSION" val="3"/>
  <p:tag name="KSO_WM_DIAGRAM_COLOR_TEXT_CAN_REMOVE" val="n"/>
  <p:tag name="KSO_WM_UNIT_FILL_FORE_SCHEMECOLOR_INDEX" val="7"/>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4_1"/>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4_1"/>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f*1_4_1"/>
  <p:tag name="KSO_WM_TEMPLATE_CATEGORY" val="diagram"/>
  <p:tag name="KSO_WM_TEMPLATE_INDEX" val="20231354"/>
  <p:tag name="KSO_WM_UNIT_LAYERLEVEL" val="1_1_1"/>
  <p:tag name="KSO_WM_TAG_VERSION" val="3.0"/>
  <p:tag name="KSO_WM_BEAUTIFY_FLAG" val=""/>
  <p:tag name="KSO_WM_UNIT_SUBTYPE" val="a"/>
  <p:tag name="KSO_WM_UNIT_NOCLEAR" val="0"/>
  <p:tag name="KSO_WM_DIAGRAM_GROUP_CODE" val="l1-1"/>
  <p:tag name="KSO_WM_UNIT_TYPE" val="l_h_f"/>
  <p:tag name="KSO_WM_UNIT_INDEX" val="1_4_1"/>
  <p:tag name="KSO_WM_DIAGRAM_VERSION" val="3"/>
  <p:tag name="KSO_WM_DIAGRAM_COLOR_TEXT_CAN_REMOVE" val="n"/>
  <p:tag name="KSO_WM_UNIT_PRESET_TEXT" val="单击输入你的正文，文字是您思想的提炼，为了最终演示发布的良好效果。"/>
  <p:tag name="KSO_WM_DIAGRAM_MAX_ITEMCNT" val="6"/>
  <p:tag name="KSO_WM_DIAGRAM_MIN_ITEMCNT" val="2"/>
  <p:tag name="KSO_WM_DIAGRAM_VIRTUALLY_FRAME" val="{&quot;height&quot;:348.5586614173228,&quot;width&quot;:861.348818897637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25,&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8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54_3*l_h_i*1_4_2"/>
  <p:tag name="KSO_WM_TEMPLATE_CATEGORY" val="diagram"/>
  <p:tag name="KSO_WM_TEMPLATE_INDEX" val="20231354"/>
  <p:tag name="KSO_WM_UNIT_LAYERLEVEL" val="1_1_1"/>
  <p:tag name="KSO_WM_TAG_VERSION" val="3.0"/>
  <p:tag name="KSO_WM_BEAUTIFY_FLAG" val=""/>
  <p:tag name="KSO_WM_DIAGRAM_GROUP_CODE" val="l1-1"/>
  <p:tag name="KSO_WM_UNIT_TYPE" val="l_h_i"/>
  <p:tag name="KSO_WM_UNIT_INDEX" val="1_4_2"/>
  <p:tag name="KSO_WM_DIAGRAM_VERSION" val="3"/>
  <p:tag name="KSO_WM_DIAGRAM_COLOR_TEXT_CAN_REMOVE" val="n"/>
  <p:tag name="KSO_WM_UNIT_FILL_FORE_SCHEMECOLOR_INDEX" val="8"/>
  <p:tag name="KSO_WM_DIAGRAM_MAX_ITEMCNT" val="6"/>
  <p:tag name="KSO_WM_DIAGRAM_MIN_ITEMCNT" val="2"/>
  <p:tag name="KSO_WM_DIAGRAM_VIRTUALLY_FRAME" val="{&quot;height&quot;:348.5586614173228,&quot;width&quot;:861.3488188976378}"/>
  <p:tag name="KSO_WM_DIAGRAM_COLOR_MATCH_VALUE" val="{&quot;shape&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TEXT_FILL_FORE_SCHEMECOLOR_INDEX" val="2"/>
  <p:tag name="KSO_WM_UNIT_TEXT_FILL_TYPE" val="1"/>
  <p:tag name="KSO_WM_UNIT_USESOURCEFORMAT_APPLY" val="0"/>
</p:tagLst>
</file>

<file path=ppt/tags/tag819.xml><?xml version="1.0" encoding="utf-8"?>
<p:tagLst xmlns:p="http://schemas.openxmlformats.org/presentationml/2006/main">
  <p:tag name="KSO_WM_SPECIAL_SOURCE" val="bdnull"/>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7*i*1"/>
  <p:tag name="KSO_WM_UNIT_LAYERLEVEL" val="1"/>
  <p:tag name="KSO_WM_TAG_VERSION" val="1.0"/>
</p:tagLst>
</file>

<file path=ppt/tags/tag86.xml><?xml version="1.0" encoding="utf-8"?>
<p:tagLst xmlns:p="http://schemas.openxmlformats.org/presentationml/2006/main">
  <p:tag name="KSO_WM_UNIT_ISCONTENTSTITLE" val="0"/>
  <p:tag name="KSO_WM_UNIT_ISNUMDGMTITLE" val="0"/>
  <p:tag name="KSO_WM_UNIT_PRESET_TEXT" val="单击此处添加标题内容"/>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7*a*1"/>
  <p:tag name="KSO_WM_UNIT_LAYERLEVEL" val="1"/>
  <p:tag name="KSO_WM_TAG_VERSION" val="1.0"/>
  <p:tag name="KSO_WM_BEAUTIFY_FLAG" val="#wm#"/>
  <p:tag name="KSO_WM_UNIT_CONTENT_GROUP_TYPE" val="titlestyle"/>
</p:tagLst>
</file>

<file path=ppt/tags/tag8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7*i*2"/>
  <p:tag name="KSO_WM_UNIT_LAYERLEVEL" val="1"/>
  <p:tag name="KSO_WM_TAG_VERSION" val="1.0"/>
  <p:tag name="KSO_WM_UNIT_CONTENT_GROUP_TYPE" val="titlestyle"/>
  <p:tag name="KSO_WM_UNIT_TYPE" val="i"/>
  <p:tag name="KSO_WM_UNIT_INDEX" val="2"/>
</p:tagLst>
</file>

<file path=ppt/tags/tag8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7*i*3"/>
  <p:tag name="KSO_WM_UNIT_LAYERLEVEL" val="1"/>
  <p:tag name="KSO_WM_TAG_VERSION" val="1.0"/>
  <p:tag name="KSO_WM_UNIT_CONTENT_GROUP_TYPE" val="titlestyle"/>
  <p:tag name="KSO_WM_UNIT_TYPE" val="i"/>
  <p:tag name="KSO_WM_UNIT_INDEX" val="3"/>
</p:tagLst>
</file>

<file path=ppt/tags/tag8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7*i*4"/>
  <p:tag name="KSO_WM_UNIT_LAYERLEVEL" val="1"/>
  <p:tag name="KSO_WM_TAG_VERSION" val="1.0"/>
  <p:tag name="KSO_WM_UNIT_CONTENT_GROUP_TYPE" val="titlestyle"/>
  <p:tag name="KSO_WM_UNIT_TYPE" val="i"/>
  <p:tag name="KSO_WM_UNIT_INDEX" val="4"/>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_1*i*8"/>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8*i*1"/>
  <p:tag name="KSO_WM_UNIT_LAYERLEVEL" val="1"/>
  <p:tag name="KSO_WM_TAG_VERSION" val="1.0"/>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9*i*1"/>
  <p:tag name="KSO_WM_UNIT_LAYERLEVEL" val="1"/>
  <p:tag name="KSO_WM_TAG_VERSION" val="1.0"/>
</p:tagLst>
</file>

<file path=ppt/tags/tag9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1.0"/>
  <p:tag name="KSO_WM_BEAUTIFY_FLAG" val="#wm#"/>
  <p:tag name="KSO_WM_UNIT_PRESET_TEXT" val="单击此处编辑母版文本样式&#10;第二级&#10;第三级&#10;第四级&#10;第五级"/>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宋体"/>
        <a:cs typeface=""/>
      </a:majorFont>
      <a:minorFont>
        <a:latin typeface="Calibri"/>
        <a:ea typeface="宋体"/>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自定义 19">
      <a:dk1>
        <a:srgbClr val="000000"/>
      </a:dk1>
      <a:lt1>
        <a:srgbClr val="FFFFFF"/>
      </a:lt1>
      <a:dk2>
        <a:srgbClr val="00175A"/>
      </a:dk2>
      <a:lt2>
        <a:srgbClr val="F0F0F0"/>
      </a:lt2>
      <a:accent1>
        <a:srgbClr val="5DC8FD"/>
      </a:accent1>
      <a:accent2>
        <a:srgbClr val="62CFE9"/>
      </a:accent2>
      <a:accent3>
        <a:srgbClr val="67D6D5"/>
      </a:accent3>
      <a:accent4>
        <a:srgbClr val="6BDCC1"/>
      </a:accent4>
      <a:accent5>
        <a:srgbClr val="70E3AD"/>
      </a:accent5>
      <a:accent6>
        <a:srgbClr val="75EA99"/>
      </a:accent6>
      <a:hlink>
        <a:srgbClr val="4472C4"/>
      </a:hlink>
      <a:folHlink>
        <a:srgbClr val="F67FFF"/>
      </a:folHlink>
    </a:clrScheme>
    <a:fontScheme name="稻壳儿-黑体常规2">
      <a:majorFont>
        <a:latin typeface="MiSans Heavy"/>
        <a:ea typeface="MiSans Heavy"/>
        <a:cs typeface=""/>
      </a:majorFont>
      <a:minorFont>
        <a:latin typeface="MiSans"/>
        <a:ea typeface="MiSan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prstDash val="solid"/>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rgbClr val="1F6E8E"/>
          </a:solidFill>
        </a:ln>
      </a:spPr>
      <a:bodyPr/>
      <a:lstStyle/>
      <a:style>
        <a:lnRef idx="1">
          <a:schemeClr val="accent1"/>
        </a:lnRef>
        <a:fillRef idx="0">
          <a:schemeClr val="accent1"/>
        </a:fillRef>
        <a:effectRef idx="0">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4875</Words>
  <Application>WPS 文字</Application>
  <PresentationFormat>宽屏</PresentationFormat>
  <Paragraphs>550</Paragraphs>
  <Slides>53</Slides>
  <Notes>1</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53</vt:i4>
      </vt:variant>
    </vt:vector>
  </HeadingPairs>
  <TitlesOfParts>
    <vt:vector size="69" baseType="lpstr">
      <vt:lpstr>Arial</vt:lpstr>
      <vt:lpstr>宋体</vt:lpstr>
      <vt:lpstr>Wingdings</vt:lpstr>
      <vt:lpstr>MiSans</vt:lpstr>
      <vt:lpstr>MiSans Heavy</vt:lpstr>
      <vt:lpstr>Wingdings</vt:lpstr>
      <vt:lpstr>Arial</vt:lpstr>
      <vt:lpstr>微软雅黑</vt:lpstr>
      <vt:lpstr>汉仪旗黑</vt:lpstr>
      <vt:lpstr>Calibri</vt:lpstr>
      <vt:lpstr>Helvetica Neue</vt:lpstr>
      <vt:lpstr>汉仪书宋二KW</vt:lpstr>
      <vt:lpstr>宋体</vt:lpstr>
      <vt:lpstr>Arial Unicode MS</vt:lpstr>
      <vt:lpstr>WPS</vt:lpstr>
      <vt:lpstr>Office 主题</vt:lpstr>
      <vt:lpstr>2023季度Q4总结及年终总结</vt:lpstr>
      <vt:lpstr>目录</vt:lpstr>
      <vt:lpstr>一、不一样的我</vt:lpstr>
      <vt:lpstr>二、回顾Q4</vt:lpstr>
      <vt:lpstr>三、Q4业务亮点</vt:lpstr>
      <vt:lpstr>四、回顾2023</vt:lpstr>
      <vt:lpstr>五、2023年度业务亮点</vt:lpstr>
      <vt:lpstr>PowerPoint 演示文稿</vt:lpstr>
      <vt:lpstr>目录</vt:lpstr>
      <vt:lpstr>IoT设备接入2023年度最大挑战是什么</vt:lpstr>
      <vt:lpstr>IoT设备接入2023年度最大挑战</vt:lpstr>
      <vt:lpstr>面临的挑战是什么</vt:lpstr>
      <vt:lpstr>挑战的具体表现</vt:lpstr>
      <vt:lpstr>挑战对行业的影响</vt:lpstr>
      <vt:lpstr>如何解决这些挑战</vt:lpstr>
      <vt:lpstr>解决方法的概述</vt:lpstr>
      <vt:lpstr>具体解决方案的步骤</vt:lpstr>
      <vt:lpstr>解决这些挑战后的结果和价值</vt:lpstr>
      <vt:lpstr>结果的描述</vt:lpstr>
      <vt:lpstr>价值的分析</vt:lpstr>
      <vt:lpstr>七、对我影响最大的事</vt:lpstr>
      <vt:lpstr>八、个人成长亮点</vt:lpstr>
      <vt:lpstr>PowerPoint 演示文稿</vt:lpstr>
      <vt:lpstr>目录</vt:lpstr>
      <vt:lpstr>技术能力</vt:lpstr>
      <vt:lpstr>提升技术能力</vt:lpstr>
      <vt:lpstr>增强解决问题的能力</vt:lpstr>
      <vt:lpstr>掌握新技术和工具</vt:lpstr>
      <vt:lpstr>团队协作</vt:lpstr>
      <vt:lpstr>提高沟通能力</vt:lpstr>
      <vt:lpstr>增强团队协作能力</vt:lpstr>
      <vt:lpstr>项目管理</vt:lpstr>
      <vt:lpstr>提升项目规划能力</vt:lpstr>
      <vt:lpstr>提高项目执行能力</vt:lpstr>
      <vt:lpstr>增强项目风险管理能力</vt:lpstr>
      <vt:lpstr>十、2023年，最感恩的是人是刘老师</vt:lpstr>
      <vt:lpstr>十一、对团队的一些小建议</vt:lpstr>
      <vt:lpstr>PowerPoint 演示文稿</vt:lpstr>
      <vt:lpstr>目录</vt:lpstr>
      <vt:lpstr>核心期望改变的地方</vt:lpstr>
      <vt:lpstr>提高设备接入的稳定性和安全性</vt:lpstr>
      <vt:lpstr>核心期望改变的地方</vt:lpstr>
      <vt:lpstr>提升设备接入的智能化水平</vt:lpstr>
      <vt:lpstr>最想做的事</vt:lpstr>
      <vt:lpstr>最想做的事</vt:lpstr>
      <vt:lpstr>建立完善的设备接入标准和规范</vt:lpstr>
      <vt:lpstr>最想突破的地方</vt:lpstr>
      <vt:lpstr>解决设备接入过程中的安全和隐私保护问题</vt:lpstr>
      <vt:lpstr>提高设备接入的效率和响应速度</vt:lpstr>
      <vt:lpstr>期望</vt:lpstr>
      <vt:lpstr>期望</vt:lpstr>
      <vt:lpstr>加强与业界的交流和合作，共同推进IoT技术的进步</vt:lpstr>
      <vt:lpstr>提高团队的技术水平和协作能力，以更好地应对未来的挑战</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uuxia</cp:lastModifiedBy>
  <cp:revision>19</cp:revision>
  <dcterms:created xsi:type="dcterms:W3CDTF">2023-12-26T02:48:08Z</dcterms:created>
  <dcterms:modified xsi:type="dcterms:W3CDTF">2023-12-26T02:48:08Z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2052-6.4.0.8550</vt:lpwstr>
  </property>
  <property fmtid="{D5CDD505-2E9C-101B-9397-08002B2CF9AE}" pid="3" name="ICV">
    <vt:lpwstr>8775A03E2D5B940A7E56896523A44CA8_43</vt:lpwstr>
  </property>
</Properties>
</file>

<file path=docProps/thumbnail.jpeg>
</file>